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embeddings/oleObject1.bin" ContentType="application/vnd.openxmlformats-officedocument.oleObject"/>
  <Override PartName="/ppt/media/audio1.bin" ContentType="audi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media/audio2.bin" ContentType="audi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5.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6.bin" ContentType="application/vnd.openxmlformats-officedocument.oleObject"/>
  <Override PartName="/ppt/media/audio3.bin" ContentType="audio/unknown"/>
  <Override PartName="/ppt/embeddings/oleObject7.bin" ContentType="application/vnd.openxmlformats-officedocument.oleObject"/>
  <Override PartName="/ppt/media/audio4.bin" ContentType="audio/unknown"/>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53" r:id="rId3"/>
    <p:sldMasterId id="2147483651" r:id="rId4"/>
    <p:sldMasterId id="2147483649" r:id="rId5"/>
    <p:sldMasterId id="2147483663" r:id="rId6"/>
    <p:sldMasterId id="2147483803" r:id="rId7"/>
    <p:sldMasterId id="2147483820" r:id="rId8"/>
    <p:sldMasterId id="2147483832" r:id="rId9"/>
    <p:sldMasterId id="2147483846" r:id="rId10"/>
    <p:sldMasterId id="2147484040" r:id="rId11"/>
  </p:sldMasterIdLst>
  <p:notesMasterIdLst>
    <p:notesMasterId r:id="rId95"/>
  </p:notesMasterIdLst>
  <p:sldIdLst>
    <p:sldId id="411" r:id="rId12"/>
    <p:sldId id="401" r:id="rId13"/>
    <p:sldId id="413" r:id="rId14"/>
    <p:sldId id="376" r:id="rId15"/>
    <p:sldId id="364" r:id="rId16"/>
    <p:sldId id="412" r:id="rId17"/>
    <p:sldId id="294" r:id="rId18"/>
    <p:sldId id="335" r:id="rId19"/>
    <p:sldId id="337" r:id="rId20"/>
    <p:sldId id="295" r:id="rId21"/>
    <p:sldId id="357" r:id="rId22"/>
    <p:sldId id="297" r:id="rId23"/>
    <p:sldId id="338" r:id="rId24"/>
    <p:sldId id="339" r:id="rId25"/>
    <p:sldId id="345" r:id="rId26"/>
    <p:sldId id="340" r:id="rId27"/>
    <p:sldId id="299" r:id="rId28"/>
    <p:sldId id="298" r:id="rId29"/>
    <p:sldId id="300" r:id="rId30"/>
    <p:sldId id="342" r:id="rId31"/>
    <p:sldId id="402" r:id="rId32"/>
    <p:sldId id="301" r:id="rId33"/>
    <p:sldId id="403" r:id="rId34"/>
    <p:sldId id="341" r:id="rId35"/>
    <p:sldId id="302" r:id="rId36"/>
    <p:sldId id="303" r:id="rId37"/>
    <p:sldId id="366" r:id="rId38"/>
    <p:sldId id="369" r:id="rId39"/>
    <p:sldId id="370" r:id="rId40"/>
    <p:sldId id="371" r:id="rId41"/>
    <p:sldId id="367" r:id="rId42"/>
    <p:sldId id="368" r:id="rId43"/>
    <p:sldId id="372" r:id="rId44"/>
    <p:sldId id="307" r:id="rId45"/>
    <p:sldId id="304" r:id="rId46"/>
    <p:sldId id="272" r:id="rId47"/>
    <p:sldId id="305" r:id="rId48"/>
    <p:sldId id="308" r:id="rId49"/>
    <p:sldId id="404" r:id="rId50"/>
    <p:sldId id="309" r:id="rId51"/>
    <p:sldId id="306" r:id="rId52"/>
    <p:sldId id="323" r:id="rId53"/>
    <p:sldId id="322" r:id="rId54"/>
    <p:sldId id="346" r:id="rId55"/>
    <p:sldId id="310" r:id="rId56"/>
    <p:sldId id="405" r:id="rId57"/>
    <p:sldId id="274" r:id="rId58"/>
    <p:sldId id="381" r:id="rId59"/>
    <p:sldId id="325" r:id="rId60"/>
    <p:sldId id="311" r:id="rId61"/>
    <p:sldId id="326" r:id="rId62"/>
    <p:sldId id="373" r:id="rId63"/>
    <p:sldId id="377" r:id="rId64"/>
    <p:sldId id="379" r:id="rId65"/>
    <p:sldId id="382" r:id="rId66"/>
    <p:sldId id="406" r:id="rId67"/>
    <p:sldId id="407" r:id="rId68"/>
    <p:sldId id="387" r:id="rId69"/>
    <p:sldId id="408" r:id="rId70"/>
    <p:sldId id="392" r:id="rId71"/>
    <p:sldId id="393" r:id="rId72"/>
    <p:sldId id="390" r:id="rId73"/>
    <p:sldId id="394" r:id="rId74"/>
    <p:sldId id="395" r:id="rId75"/>
    <p:sldId id="396" r:id="rId76"/>
    <p:sldId id="397" r:id="rId77"/>
    <p:sldId id="398" r:id="rId78"/>
    <p:sldId id="400" r:id="rId79"/>
    <p:sldId id="315" r:id="rId80"/>
    <p:sldId id="316" r:id="rId81"/>
    <p:sldId id="355" r:id="rId82"/>
    <p:sldId id="317" r:id="rId83"/>
    <p:sldId id="318" r:id="rId84"/>
    <p:sldId id="319" r:id="rId85"/>
    <p:sldId id="343" r:id="rId86"/>
    <p:sldId id="320" r:id="rId87"/>
    <p:sldId id="313" r:id="rId88"/>
    <p:sldId id="348" r:id="rId89"/>
    <p:sldId id="328" r:id="rId90"/>
    <p:sldId id="336" r:id="rId91"/>
    <p:sldId id="331" r:id="rId92"/>
    <p:sldId id="409" r:id="rId93"/>
    <p:sldId id="410" r:id="rId94"/>
  </p:sldIdLst>
  <p:sldSz cx="9144000" cy="6858000" type="screen4x3"/>
  <p:notesSz cx="6858000" cy="9144000"/>
  <p:defaultTextStyle>
    <a:defPPr>
      <a:defRPr lang="en-US"/>
    </a:defPPr>
    <a:lvl1pPr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1pPr>
    <a:lvl2pPr marL="4572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2pPr>
    <a:lvl3pPr marL="9144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3pPr>
    <a:lvl4pPr marL="13716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4pPr>
    <a:lvl5pPr marL="18288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6600"/>
    <a:srgbClr val="CC00FF"/>
    <a:srgbClr val="FFFF66"/>
    <a:srgbClr val="CCCC00"/>
    <a:srgbClr val="990000"/>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1" d="100"/>
          <a:sy n="101" d="100"/>
        </p:scale>
        <p:origin x="-104" y="-21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00" Type="http://schemas.openxmlformats.org/officeDocument/2006/relationships/tableStyles" Target="tableStyles.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Times New Roman" pitchFamily="18" charset="0"/>
                <a:ea typeface="+mn-ea"/>
                <a:cs typeface="+mn-cs"/>
              </a:defRPr>
            </a:lvl1pPr>
          </a:lstStyle>
          <a:p>
            <a:pPr>
              <a:defRPr/>
            </a:pPr>
            <a:endParaRPr lang="en-US"/>
          </a:p>
        </p:txBody>
      </p:sp>
      <p:sp>
        <p:nvSpPr>
          <p:cNvPr id="129027"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Times New Roman" pitchFamily="18" charset="0"/>
                <a:ea typeface="+mn-ea"/>
                <a:cs typeface="+mn-cs"/>
              </a:defRPr>
            </a:lvl1pPr>
          </a:lstStyle>
          <a:p>
            <a:pPr>
              <a:defRPr/>
            </a:pPr>
            <a:endParaRPr lang="en-US"/>
          </a:p>
        </p:txBody>
      </p:sp>
      <p:sp>
        <p:nvSpPr>
          <p:cNvPr id="13619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9"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903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Times New Roman" pitchFamily="18" charset="0"/>
                <a:ea typeface="+mn-ea"/>
                <a:cs typeface="+mn-cs"/>
              </a:defRPr>
            </a:lvl1pPr>
          </a:lstStyle>
          <a:p>
            <a:pPr>
              <a:defRPr/>
            </a:pPr>
            <a:endParaRPr lang="en-US"/>
          </a:p>
        </p:txBody>
      </p:sp>
      <p:sp>
        <p:nvSpPr>
          <p:cNvPr id="129031" name="Rectangle 7"/>
          <p:cNvSpPr>
            <a:spLocks noGrp="1" noChangeArrowheads="1"/>
          </p:cNvSpPr>
          <p:nvPr>
            <p:ph type="sldNum" sz="quarter" idx="5"/>
          </p:nvPr>
        </p:nvSpPr>
        <p:spPr bwMode="auto">
          <a:xfrm>
            <a:off x="3886200" y="8869363"/>
            <a:ext cx="2971800" cy="274637"/>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cs typeface="+mn-cs"/>
              </a:defRPr>
            </a:lvl1pPr>
          </a:lstStyle>
          <a:p>
            <a:pPr>
              <a:defRPr/>
            </a:pPr>
            <a:fld id="{FD49C14E-6578-F645-9ABC-D8F6C7952E61}" type="slidenum">
              <a:rPr lang="en-US"/>
              <a:pPr>
                <a:defRPr/>
              </a:pPr>
              <a:t>‹#›</a:t>
            </a:fld>
            <a:endParaRPr lang="en-US"/>
          </a:p>
        </p:txBody>
      </p:sp>
    </p:spTree>
    <p:extLst>
      <p:ext uri="{BB962C8B-B14F-4D97-AF65-F5344CB8AC3E}">
        <p14:creationId xmlns:p14="http://schemas.microsoft.com/office/powerpoint/2010/main" val="2960650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ln/>
        </p:spPr>
      </p:sp>
      <p:sp>
        <p:nvSpPr>
          <p:cNvPr id="1382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r>
              <a:rPr lang="en-US">
                <a:latin typeface="Times New Roman" charset="0"/>
              </a:rPr>
              <a:t>9 Chinese edition slides still in English: 19, 24, 37, 63, 66, 73, 82, 102, 112</a:t>
            </a:r>
          </a:p>
        </p:txBody>
      </p:sp>
      <p:sp>
        <p:nvSpPr>
          <p:cNvPr id="13824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14C7ADA-29E3-0548-832E-10C41B32A32F}" type="slidenum">
              <a:rPr lang="en-US" sz="1200">
                <a:solidFill>
                  <a:srgbClr val="000000"/>
                </a:solidFill>
              </a:rPr>
              <a:pPr eaLnBrk="1" hangingPunct="1"/>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CDB97660-FFEE-5947-8A11-56D0D9C52F03}" type="slidenum">
              <a:rPr lang="en-US" sz="1200"/>
              <a:pPr eaLnBrk="1" hangingPunct="1"/>
              <a:t>55</a:t>
            </a:fld>
            <a:endParaRPr lang="en-US" sz="1200"/>
          </a:p>
        </p:txBody>
      </p:sp>
      <p:sp>
        <p:nvSpPr>
          <p:cNvPr id="201730" name="Rectangle 2"/>
          <p:cNvSpPr>
            <a:spLocks noChangeArrowheads="1" noTextEdit="1"/>
          </p:cNvSpPr>
          <p:nvPr>
            <p:ph type="sldImg"/>
          </p:nvPr>
        </p:nvSpPr>
        <p:spPr>
          <a:solidFill>
            <a:srgbClr val="FFFFFF"/>
          </a:solidFill>
          <a:ln/>
        </p:spPr>
      </p:sp>
      <p:sp>
        <p:nvSpPr>
          <p:cNvPr id="201731"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41FDE56C-6F5C-284A-9055-A9C938B71401}" type="slidenum">
              <a:rPr lang="en-US" sz="1200"/>
              <a:pPr eaLnBrk="1" hangingPunct="1"/>
              <a:t>56</a:t>
            </a:fld>
            <a:endParaRPr lang="en-US" sz="1200"/>
          </a:p>
        </p:txBody>
      </p:sp>
      <p:sp>
        <p:nvSpPr>
          <p:cNvPr id="203778" name="Rectangle 2"/>
          <p:cNvSpPr>
            <a:spLocks noChangeArrowheads="1" noTextEdit="1"/>
          </p:cNvSpPr>
          <p:nvPr>
            <p:ph type="sldImg"/>
          </p:nvPr>
        </p:nvSpPr>
        <p:spPr>
          <a:ln/>
        </p:spPr>
      </p:sp>
      <p:sp>
        <p:nvSpPr>
          <p:cNvPr id="20377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A37C4D65-EDC3-3E4A-B290-461815AB46EB}" type="slidenum">
              <a:rPr lang="en-US" sz="1200"/>
              <a:pPr eaLnBrk="1" hangingPunct="1"/>
              <a:t>57</a:t>
            </a:fld>
            <a:endParaRPr lang="en-US" sz="1200"/>
          </a:p>
        </p:txBody>
      </p:sp>
      <p:sp>
        <p:nvSpPr>
          <p:cNvPr id="205826" name="Rectangle 2"/>
          <p:cNvSpPr>
            <a:spLocks noChangeArrowheads="1" noTextEdit="1"/>
          </p:cNvSpPr>
          <p:nvPr>
            <p:ph type="sldImg"/>
          </p:nvPr>
        </p:nvSpPr>
        <p:spPr>
          <a:ln/>
        </p:spPr>
      </p:sp>
      <p:sp>
        <p:nvSpPr>
          <p:cNvPr id="20582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5691DA9-B9ED-484B-8ADB-1D79F9F4571A}" type="slidenum">
              <a:rPr lang="en-US" sz="1200"/>
              <a:pPr eaLnBrk="1" hangingPunct="1"/>
              <a:t>58</a:t>
            </a:fld>
            <a:endParaRPr lang="en-US" sz="1200"/>
          </a:p>
        </p:txBody>
      </p:sp>
      <p:sp>
        <p:nvSpPr>
          <p:cNvPr id="207874" name="Rectangle 2"/>
          <p:cNvSpPr>
            <a:spLocks noChangeArrowheads="1" noTextEdit="1"/>
          </p:cNvSpPr>
          <p:nvPr>
            <p:ph type="sldImg"/>
          </p:nvPr>
        </p:nvSpPr>
        <p:spPr>
          <a:solidFill>
            <a:srgbClr val="FFFFFF"/>
          </a:solidFill>
          <a:ln/>
        </p:spPr>
      </p:sp>
      <p:sp>
        <p:nvSpPr>
          <p:cNvPr id="207875"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1AFE144-54AD-B546-B569-99A18F780D17}" type="slidenum">
              <a:rPr lang="en-US" sz="1200"/>
              <a:pPr eaLnBrk="1" hangingPunct="1"/>
              <a:t>60</a:t>
            </a:fld>
            <a:endParaRPr lang="en-US" sz="1200"/>
          </a:p>
        </p:txBody>
      </p:sp>
      <p:sp>
        <p:nvSpPr>
          <p:cNvPr id="210946" name="Rectangle 2"/>
          <p:cNvSpPr>
            <a:spLocks noChangeArrowheads="1" noTextEdit="1"/>
          </p:cNvSpPr>
          <p:nvPr>
            <p:ph type="sldImg"/>
          </p:nvPr>
        </p:nvSpPr>
        <p:spPr>
          <a:solidFill>
            <a:srgbClr val="FFFFFF"/>
          </a:solidFill>
          <a:ln/>
        </p:spPr>
      </p:sp>
      <p:sp>
        <p:nvSpPr>
          <p:cNvPr id="210947"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5DFC20AA-1C2D-C54C-9E7B-D3A073461D14}" type="slidenum">
              <a:rPr lang="en-US" sz="1200"/>
              <a:pPr eaLnBrk="1" hangingPunct="1"/>
              <a:t>61</a:t>
            </a:fld>
            <a:endParaRPr lang="en-US" sz="1200"/>
          </a:p>
        </p:txBody>
      </p:sp>
      <p:sp>
        <p:nvSpPr>
          <p:cNvPr id="212994" name="Rectangle 2"/>
          <p:cNvSpPr>
            <a:spLocks noChangeArrowheads="1" noTextEdit="1"/>
          </p:cNvSpPr>
          <p:nvPr>
            <p:ph type="sldImg"/>
          </p:nvPr>
        </p:nvSpPr>
        <p:spPr>
          <a:solidFill>
            <a:srgbClr val="FFFFFF"/>
          </a:solidFill>
          <a:ln/>
        </p:spPr>
      </p:sp>
      <p:sp>
        <p:nvSpPr>
          <p:cNvPr id="212995"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EFE253FF-4EF2-0B4A-BC8B-F7920C98722A}" type="slidenum">
              <a:rPr lang="en-US" sz="1200"/>
              <a:pPr eaLnBrk="1" hangingPunct="1"/>
              <a:t>64</a:t>
            </a:fld>
            <a:endParaRPr lang="en-US" sz="1200"/>
          </a:p>
        </p:txBody>
      </p:sp>
      <p:sp>
        <p:nvSpPr>
          <p:cNvPr id="217090" name="Rectangle 2"/>
          <p:cNvSpPr>
            <a:spLocks noChangeArrowheads="1" noTextEdit="1"/>
          </p:cNvSpPr>
          <p:nvPr>
            <p:ph type="sldImg"/>
          </p:nvPr>
        </p:nvSpPr>
        <p:spPr>
          <a:solidFill>
            <a:srgbClr val="FFFFFF"/>
          </a:solidFill>
          <a:ln/>
        </p:spPr>
      </p:sp>
      <p:sp>
        <p:nvSpPr>
          <p:cNvPr id="217091"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F11091C2-5557-F345-9055-C90E6016E6D4}" type="slidenum">
              <a:rPr lang="en-US" sz="1200"/>
              <a:pPr eaLnBrk="1" hangingPunct="1"/>
              <a:t>65</a:t>
            </a:fld>
            <a:endParaRPr lang="en-US" sz="1200"/>
          </a:p>
        </p:txBody>
      </p:sp>
      <p:sp>
        <p:nvSpPr>
          <p:cNvPr id="219138" name="Rectangle 2"/>
          <p:cNvSpPr>
            <a:spLocks noChangeArrowheads="1" noTextEdit="1"/>
          </p:cNvSpPr>
          <p:nvPr>
            <p:ph type="sldImg"/>
          </p:nvPr>
        </p:nvSpPr>
        <p:spPr>
          <a:solidFill>
            <a:srgbClr val="FFFFFF"/>
          </a:solidFill>
          <a:ln/>
        </p:spPr>
      </p:sp>
      <p:sp>
        <p:nvSpPr>
          <p:cNvPr id="219139"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fld id="{39D98949-0A3F-DC40-B97C-AACFA1AEA429}" type="slidenum">
              <a:rPr lang="en-US" sz="1200">
                <a:solidFill>
                  <a:srgbClr val="000000"/>
                </a:solidFill>
              </a:rPr>
              <a:pPr/>
              <a:t>83</a:t>
            </a:fld>
            <a:endParaRPr lang="en-US" sz="1200">
              <a:solidFill>
                <a:srgbClr val="000000"/>
              </a:solidFill>
            </a:endParaRPr>
          </a:p>
        </p:txBody>
      </p:sp>
      <p:sp>
        <p:nvSpPr>
          <p:cNvPr id="238594" name="Rectangle 2"/>
          <p:cNvSpPr>
            <a:spLocks noGrp="1" noRot="1" noChangeAspect="1" noChangeArrowheads="1"/>
          </p:cNvSpPr>
          <p:nvPr>
            <p:ph type="sldImg"/>
          </p:nvPr>
        </p:nvSpPr>
        <p:spPr>
          <a:xfrm>
            <a:off x="1150938" y="692150"/>
            <a:ext cx="4556125" cy="3416300"/>
          </a:xfrm>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OT Survey VN</a:t>
            </a:r>
          </a:p>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FEDD52EE-0A78-0E40-B326-43C17A2210EC}" type="slidenum">
              <a:rPr lang="en-US" sz="1200">
                <a:solidFill>
                  <a:prstClr val="black"/>
                </a:solidFill>
              </a:rPr>
              <a:pPr eaLnBrk="1" hangingPunct="1">
                <a:defRPr/>
              </a:pPr>
              <a:t>3</a:t>
            </a:fld>
            <a:endParaRPr lang="en-US" sz="1200">
              <a:solidFill>
                <a:prstClr val="black"/>
              </a:solidFill>
            </a:endParaRPr>
          </a:p>
        </p:txBody>
      </p:sp>
      <p:sp>
        <p:nvSpPr>
          <p:cNvPr id="300034" name="Rectangle 2"/>
          <p:cNvSpPr>
            <a:spLocks noGrp="1" noRot="1" noChangeAspect="1" noChangeArrowheads="1" noTextEdit="1"/>
          </p:cNvSpPr>
          <p:nvPr>
            <p:ph type="sldImg"/>
          </p:nvPr>
        </p:nvSpPr>
        <p:spPr>
          <a:xfrm>
            <a:off x="2147888" y="692150"/>
            <a:ext cx="2562225" cy="3416300"/>
          </a:xfrm>
          <a:ln/>
        </p:spPr>
      </p:sp>
      <p:sp>
        <p:nvSpPr>
          <p:cNvPr id="300035" name="Rectangle 3"/>
          <p:cNvSpPr>
            <a:spLocks noGrp="1" noChangeArrowheads="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D6E449E4-3CAF-B342-B274-AFCFCA11DDB0}" type="slidenum">
              <a:rPr lang="en-US" sz="1200"/>
              <a:pPr eaLnBrk="1" hangingPunct="1"/>
              <a:t>5</a:t>
            </a:fld>
            <a:endParaRPr lang="en-US" sz="1200"/>
          </a:p>
        </p:txBody>
      </p:sp>
      <p:sp>
        <p:nvSpPr>
          <p:cNvPr id="143362" name="Rectangle 2"/>
          <p:cNvSpPr>
            <a:spLocks noChangeArrowheads="1" noTextEdit="1"/>
          </p:cNvSpPr>
          <p:nvPr>
            <p:ph type="sldImg"/>
          </p:nvPr>
        </p:nvSpPr>
        <p:spPr>
          <a:ln/>
        </p:spPr>
      </p:sp>
      <p:sp>
        <p:nvSpPr>
          <p:cNvPr id="14336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308F6A1-95DC-B14A-AC91-FFA750EF1CDA}" type="slidenum">
              <a:rPr lang="en-US" sz="1200"/>
              <a:pPr eaLnBrk="1" hangingPunct="1"/>
              <a:t>14</a:t>
            </a:fld>
            <a:endParaRPr lang="en-US" sz="1200"/>
          </a:p>
        </p:txBody>
      </p:sp>
      <p:sp>
        <p:nvSpPr>
          <p:cNvPr id="153602" name="Rectangle 2"/>
          <p:cNvSpPr>
            <a:spLocks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7750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eaLnBrk="1" hangingPunct="1">
              <a:lnSpc>
                <a:spcPct val="90000"/>
              </a:lnSpc>
              <a:spcBef>
                <a:spcPct val="20000"/>
              </a:spcBef>
              <a:buFont typeface="Wingdings" charset="0"/>
              <a:buChar char="v"/>
            </a:pPr>
            <a:r>
              <a:rPr lang="en-US" altLang="zh-CN" sz="3100" b="1">
                <a:solidFill>
                  <a:srgbClr val="FFFF00"/>
                </a:solidFill>
                <a:latin typeface="Times" charset="0"/>
                <a:ea typeface="SimSun" charset="0"/>
                <a:cs typeface="SimSun" charset="0"/>
              </a:rPr>
              <a:t>Jeremiah</a:t>
            </a:r>
            <a:r>
              <a:rPr lang="en-US" altLang="zh-CN" sz="3100" b="1">
                <a:solidFill>
                  <a:srgbClr val="FFFF00"/>
                </a:solidFill>
                <a:latin typeface="Arial Narrow" charset="0"/>
                <a:ea typeface="SimSun" charset="0"/>
                <a:cs typeface="SimSun" charset="0"/>
              </a:rPr>
              <a:t>’</a:t>
            </a:r>
            <a:r>
              <a:rPr lang="en-US" altLang="zh-CN" sz="3100" b="1">
                <a:solidFill>
                  <a:srgbClr val="FFFF00"/>
                </a:solidFill>
                <a:latin typeface="Times" charset="0"/>
                <a:ea typeface="SimSun" charset="0"/>
                <a:cs typeface="SimSun" charset="0"/>
              </a:rPr>
              <a:t>s prophecy and Lamentations record his eyewitness account of Babylon</a:t>
            </a:r>
            <a:r>
              <a:rPr lang="en-US" altLang="zh-CN" sz="3100" b="1">
                <a:solidFill>
                  <a:srgbClr val="FFFF00"/>
                </a:solidFill>
                <a:latin typeface="Arial Narrow" charset="0"/>
                <a:ea typeface="SimSun" charset="0"/>
                <a:cs typeface="SimSun" charset="0"/>
              </a:rPr>
              <a:t>’</a:t>
            </a:r>
            <a:r>
              <a:rPr lang="en-US" altLang="zh-CN" sz="3100" b="1">
                <a:solidFill>
                  <a:srgbClr val="FFFF00"/>
                </a:solidFill>
                <a:latin typeface="Times" charset="0"/>
                <a:ea typeface="SimSun" charset="0"/>
                <a:cs typeface="SimSun" charset="0"/>
              </a:rPr>
              <a:t>s siege and destruction of Jerusalem for the nation</a:t>
            </a:r>
            <a:r>
              <a:rPr lang="en-US" altLang="zh-CN" sz="3100" b="1">
                <a:solidFill>
                  <a:srgbClr val="FFFF00"/>
                </a:solidFill>
                <a:latin typeface="Arial Narrow" charset="0"/>
                <a:ea typeface="SimSun" charset="0"/>
                <a:cs typeface="SimSun" charset="0"/>
              </a:rPr>
              <a:t>’</a:t>
            </a:r>
            <a:r>
              <a:rPr lang="en-US" altLang="zh-CN" sz="3100" b="1">
                <a:solidFill>
                  <a:srgbClr val="FFFF00"/>
                </a:solidFill>
                <a:latin typeface="Times" charset="0"/>
                <a:ea typeface="SimSun" charset="0"/>
                <a:cs typeface="SimSun" charset="0"/>
              </a:rPr>
              <a:t>s sin, the Holy Spirit moved him to record an historical compilation which provides the context and justification for God</a:t>
            </a:r>
            <a:r>
              <a:rPr lang="en-US" altLang="zh-CN" sz="3100" b="1">
                <a:solidFill>
                  <a:srgbClr val="FFFF00"/>
                </a:solidFill>
                <a:latin typeface="Arial Narrow" charset="0"/>
                <a:ea typeface="SimSun" charset="0"/>
                <a:cs typeface="SimSun" charset="0"/>
              </a:rPr>
              <a:t>’</a:t>
            </a:r>
            <a:r>
              <a:rPr lang="en-US" altLang="zh-CN" sz="3100" b="1">
                <a:solidFill>
                  <a:srgbClr val="FFFF00"/>
                </a:solidFill>
                <a:latin typeface="Times" charset="0"/>
                <a:ea typeface="SimSun" charset="0"/>
                <a:cs typeface="SimSun" charset="0"/>
              </a:rPr>
              <a:t>s judgment upon these two nations. The leaders and the people sinned through ungodliness and idolatry, and true to the curses of Deut. 28, God gave the people the consequences of their obedience.</a:t>
            </a:r>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8823B11D-CA1B-2442-A85B-CA5DA2B35106}" type="slidenum">
              <a:rPr lang="en-US" sz="1200"/>
              <a:pPr eaLnBrk="1" hangingPunct="1"/>
              <a:t>27</a:t>
            </a:fld>
            <a:endParaRPr lang="en-US" sz="1200"/>
          </a:p>
        </p:txBody>
      </p:sp>
      <p:sp>
        <p:nvSpPr>
          <p:cNvPr id="167938" name="Rectangle 2"/>
          <p:cNvSpPr>
            <a:spLocks noChangeArrowheads="1" noTextEdit="1"/>
          </p:cNvSpPr>
          <p:nvPr>
            <p:ph type="sldImg"/>
          </p:nvPr>
        </p:nvSpPr>
        <p:spPr>
          <a:ln/>
        </p:spPr>
      </p:sp>
      <p:sp>
        <p:nvSpPr>
          <p:cNvPr id="16793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AACD6573-E07F-304F-B592-4F6222A35242}" type="slidenum">
              <a:rPr lang="en-US" sz="1200"/>
              <a:pPr eaLnBrk="1" hangingPunct="1"/>
              <a:t>31</a:t>
            </a:fld>
            <a:endParaRPr lang="en-US" sz="1200"/>
          </a:p>
        </p:txBody>
      </p:sp>
      <p:sp>
        <p:nvSpPr>
          <p:cNvPr id="173058" name="Rectangle 2"/>
          <p:cNvSpPr>
            <a:spLocks noChangeArrowheads="1" noTextEdit="1"/>
          </p:cNvSpPr>
          <p:nvPr>
            <p:ph type="sldImg"/>
          </p:nvPr>
        </p:nvSpPr>
        <p:spPr>
          <a:ln/>
        </p:spPr>
      </p:sp>
      <p:sp>
        <p:nvSpPr>
          <p:cNvPr id="17305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8782A973-EFBD-0644-B78C-F35E69107D34}" type="slidenum">
              <a:rPr lang="en-US" sz="1200"/>
              <a:pPr eaLnBrk="1" hangingPunct="1"/>
              <a:t>32</a:t>
            </a:fld>
            <a:endParaRPr lang="en-US" sz="1200"/>
          </a:p>
        </p:txBody>
      </p:sp>
      <p:sp>
        <p:nvSpPr>
          <p:cNvPr id="175106" name="Rectangle 2"/>
          <p:cNvSpPr>
            <a:spLocks noChangeArrowheads="1" noTextEdit="1"/>
          </p:cNvSpPr>
          <p:nvPr>
            <p:ph type="sldImg"/>
          </p:nvPr>
        </p:nvSpPr>
        <p:spPr>
          <a:ln/>
        </p:spPr>
      </p:sp>
      <p:sp>
        <p:nvSpPr>
          <p:cNvPr id="17510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FE6BE323-8B00-714F-8958-9A2C9765C630}" type="slidenum">
              <a:rPr lang="en-US" sz="1200"/>
              <a:pPr eaLnBrk="1" hangingPunct="1"/>
              <a:t>53</a:t>
            </a:fld>
            <a:endParaRPr lang="en-US" sz="1200"/>
          </a:p>
        </p:txBody>
      </p:sp>
      <p:sp>
        <p:nvSpPr>
          <p:cNvPr id="197634" name="Rectangle 2"/>
          <p:cNvSpPr>
            <a:spLocks noChangeArrowheads="1" noTextEdit="1"/>
          </p:cNvSpPr>
          <p:nvPr>
            <p:ph type="sldImg"/>
          </p:nvPr>
        </p:nvSpPr>
        <p:spPr>
          <a:solidFill>
            <a:srgbClr val="FFFFFF"/>
          </a:solidFill>
          <a:ln/>
        </p:spPr>
      </p:sp>
      <p:sp>
        <p:nvSpPr>
          <p:cNvPr id="197635"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5253416D-FBEC-DD47-AAB1-5118DA39C182}" type="slidenum">
              <a:rPr lang="en-US" sz="1200"/>
              <a:pPr eaLnBrk="1" hangingPunct="1"/>
              <a:t>54</a:t>
            </a:fld>
            <a:endParaRPr lang="en-US" sz="1200"/>
          </a:p>
        </p:txBody>
      </p:sp>
      <p:sp>
        <p:nvSpPr>
          <p:cNvPr id="199682" name="Rectangle 2"/>
          <p:cNvSpPr>
            <a:spLocks noChangeArrowheads="1" noTextEdit="1"/>
          </p:cNvSpPr>
          <p:nvPr>
            <p:ph type="sldImg"/>
          </p:nvPr>
        </p:nvSpPr>
        <p:spPr>
          <a:solidFill>
            <a:srgbClr val="FFFFFF"/>
          </a:solidFill>
          <a:ln/>
        </p:spPr>
      </p:sp>
      <p:sp>
        <p:nvSpPr>
          <p:cNvPr id="199683"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eg"/><Relationship Id="rId3"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3771C7-CECC-254C-9277-D7ABD939B330}" type="slidenum">
              <a:rPr lang="en-US"/>
              <a:pPr>
                <a:defRPr/>
              </a:pPr>
              <a:t>‹#›</a:t>
            </a:fld>
            <a:endParaRPr lang="en-US"/>
          </a:p>
        </p:txBody>
      </p:sp>
    </p:spTree>
    <p:extLst>
      <p:ext uri="{BB962C8B-B14F-4D97-AF65-F5344CB8AC3E}">
        <p14:creationId xmlns:p14="http://schemas.microsoft.com/office/powerpoint/2010/main" val="92977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899451-0502-D249-BB2D-5C0A2A9785AB}" type="slidenum">
              <a:rPr lang="en-US"/>
              <a:pPr>
                <a:defRPr/>
              </a:pPr>
              <a:t>‹#›</a:t>
            </a:fld>
            <a:endParaRPr lang="en-US"/>
          </a:p>
        </p:txBody>
      </p:sp>
    </p:spTree>
    <p:extLst>
      <p:ext uri="{BB962C8B-B14F-4D97-AF65-F5344CB8AC3E}">
        <p14:creationId xmlns:p14="http://schemas.microsoft.com/office/powerpoint/2010/main" val="1195674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6B0609EF-966F-AD4E-AE44-3A4840F07EA5}" type="slidenum">
              <a:rPr lang="en-US"/>
              <a:pPr>
                <a:defRPr/>
              </a:pPr>
              <a:t>‹#›</a:t>
            </a:fld>
            <a:endParaRPr lang="en-US"/>
          </a:p>
        </p:txBody>
      </p:sp>
    </p:spTree>
    <p:extLst>
      <p:ext uri="{BB962C8B-B14F-4D97-AF65-F5344CB8AC3E}">
        <p14:creationId xmlns:p14="http://schemas.microsoft.com/office/powerpoint/2010/main" val="8900130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F9248735-6F94-B449-9DAF-86C48BE637E2}" type="slidenum">
              <a:rPr lang="en-US"/>
              <a:pPr>
                <a:defRPr/>
              </a:pPr>
              <a:t>‹#›</a:t>
            </a:fld>
            <a:endParaRPr lang="en-US"/>
          </a:p>
        </p:txBody>
      </p:sp>
    </p:spTree>
    <p:extLst>
      <p:ext uri="{BB962C8B-B14F-4D97-AF65-F5344CB8AC3E}">
        <p14:creationId xmlns:p14="http://schemas.microsoft.com/office/powerpoint/2010/main" val="19806597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C65F668A-163A-2D49-9EB6-75E53940370E}" type="slidenum">
              <a:rPr lang="en-US"/>
              <a:pPr>
                <a:defRPr/>
              </a:pPr>
              <a:t>‹#›</a:t>
            </a:fld>
            <a:endParaRPr lang="en-US"/>
          </a:p>
        </p:txBody>
      </p:sp>
    </p:spTree>
    <p:extLst>
      <p:ext uri="{BB962C8B-B14F-4D97-AF65-F5344CB8AC3E}">
        <p14:creationId xmlns:p14="http://schemas.microsoft.com/office/powerpoint/2010/main" val="19914381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3BC52D48-2B4E-6049-8A1A-87274D438053}" type="slidenum">
              <a:rPr lang="en-US"/>
              <a:pPr>
                <a:defRPr/>
              </a:pPr>
              <a:t>‹#›</a:t>
            </a:fld>
            <a:endParaRPr lang="en-US"/>
          </a:p>
        </p:txBody>
      </p:sp>
    </p:spTree>
    <p:extLst>
      <p:ext uri="{BB962C8B-B14F-4D97-AF65-F5344CB8AC3E}">
        <p14:creationId xmlns:p14="http://schemas.microsoft.com/office/powerpoint/2010/main" val="100504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21B5BB1D-3BC9-F04B-A0B1-D4E36D207EE8}" type="slidenum">
              <a:rPr lang="en-US"/>
              <a:pPr>
                <a:defRPr/>
              </a:pPr>
              <a:t>‹#›</a:t>
            </a:fld>
            <a:endParaRPr lang="en-US"/>
          </a:p>
        </p:txBody>
      </p:sp>
    </p:spTree>
    <p:extLst>
      <p:ext uri="{BB962C8B-B14F-4D97-AF65-F5344CB8AC3E}">
        <p14:creationId xmlns:p14="http://schemas.microsoft.com/office/powerpoint/2010/main" val="3054709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2F2F9457-76EE-FB45-A937-44EF7FE0B4F4}" type="slidenum">
              <a:rPr lang="en-US"/>
              <a:pPr>
                <a:defRPr/>
              </a:pPr>
              <a:t>‹#›</a:t>
            </a:fld>
            <a:endParaRPr lang="en-US"/>
          </a:p>
        </p:txBody>
      </p:sp>
    </p:spTree>
    <p:extLst>
      <p:ext uri="{BB962C8B-B14F-4D97-AF65-F5344CB8AC3E}">
        <p14:creationId xmlns:p14="http://schemas.microsoft.com/office/powerpoint/2010/main" val="25673033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E6744F2F-7347-164A-ADC7-A7C5EDA58203}" type="slidenum">
              <a:rPr lang="en-US"/>
              <a:pPr>
                <a:defRPr/>
              </a:pPr>
              <a:t>‹#›</a:t>
            </a:fld>
            <a:endParaRPr lang="en-US"/>
          </a:p>
        </p:txBody>
      </p:sp>
    </p:spTree>
    <p:extLst>
      <p:ext uri="{BB962C8B-B14F-4D97-AF65-F5344CB8AC3E}">
        <p14:creationId xmlns:p14="http://schemas.microsoft.com/office/powerpoint/2010/main" val="1905117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CCDF6746-4491-A74B-8686-3EC1E19E78BA}" type="slidenum">
              <a:rPr lang="en-US"/>
              <a:pPr>
                <a:defRPr/>
              </a:pPr>
              <a:t>‹#›</a:t>
            </a:fld>
            <a:endParaRPr lang="en-US"/>
          </a:p>
        </p:txBody>
      </p:sp>
    </p:spTree>
    <p:extLst>
      <p:ext uri="{BB962C8B-B14F-4D97-AF65-F5344CB8AC3E}">
        <p14:creationId xmlns:p14="http://schemas.microsoft.com/office/powerpoint/2010/main" val="24296072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12A9922E-F69D-D345-9AC8-4651BDE95375}" type="slidenum">
              <a:rPr lang="en-US"/>
              <a:pPr>
                <a:defRPr/>
              </a:pPr>
              <a:t>‹#›</a:t>
            </a:fld>
            <a:endParaRPr lang="en-US"/>
          </a:p>
        </p:txBody>
      </p:sp>
    </p:spTree>
    <p:extLst>
      <p:ext uri="{BB962C8B-B14F-4D97-AF65-F5344CB8AC3E}">
        <p14:creationId xmlns:p14="http://schemas.microsoft.com/office/powerpoint/2010/main" val="37391120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54176FC4-0867-5F4C-A506-801127016760}" type="slidenum">
              <a:rPr lang="en-US"/>
              <a:pPr>
                <a:defRPr/>
              </a:pPr>
              <a:t>‹#›</a:t>
            </a:fld>
            <a:endParaRPr lang="en-US"/>
          </a:p>
        </p:txBody>
      </p:sp>
    </p:spTree>
    <p:extLst>
      <p:ext uri="{BB962C8B-B14F-4D97-AF65-F5344CB8AC3E}">
        <p14:creationId xmlns:p14="http://schemas.microsoft.com/office/powerpoint/2010/main" val="339952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E396DE-CA2D-3942-ACF2-3A03B9684255}" type="slidenum">
              <a:rPr lang="en-US"/>
              <a:pPr>
                <a:defRPr/>
              </a:pPr>
              <a:t>‹#›</a:t>
            </a:fld>
            <a:endParaRPr lang="en-US"/>
          </a:p>
        </p:txBody>
      </p:sp>
    </p:spTree>
    <p:extLst>
      <p:ext uri="{BB962C8B-B14F-4D97-AF65-F5344CB8AC3E}">
        <p14:creationId xmlns:p14="http://schemas.microsoft.com/office/powerpoint/2010/main" val="29125080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6A976AFE-A1AF-BF46-9E26-B9AF448F470D}" type="slidenum">
              <a:rPr lang="en-US"/>
              <a:pPr>
                <a:defRPr/>
              </a:pPr>
              <a:t>‹#›</a:t>
            </a:fld>
            <a:endParaRPr lang="en-US"/>
          </a:p>
        </p:txBody>
      </p:sp>
    </p:spTree>
    <p:extLst>
      <p:ext uri="{BB962C8B-B14F-4D97-AF65-F5344CB8AC3E}">
        <p14:creationId xmlns:p14="http://schemas.microsoft.com/office/powerpoint/2010/main" val="39925507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38887F8D-CF4B-1248-93DD-13A69CB99590}" type="slidenum">
              <a:rPr lang="en-US"/>
              <a:pPr>
                <a:defRPr/>
              </a:pPr>
              <a:t>‹#›</a:t>
            </a:fld>
            <a:endParaRPr lang="en-US"/>
          </a:p>
        </p:txBody>
      </p:sp>
    </p:spTree>
    <p:extLst>
      <p:ext uri="{BB962C8B-B14F-4D97-AF65-F5344CB8AC3E}">
        <p14:creationId xmlns:p14="http://schemas.microsoft.com/office/powerpoint/2010/main" val="29001997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D127885D-0169-9841-BF3B-AFD92506FEBD}" type="slidenum">
              <a:rPr lang="en-US"/>
              <a:pPr>
                <a:defRPr/>
              </a:pPr>
              <a:t>‹#›</a:t>
            </a:fld>
            <a:endParaRPr lang="en-US"/>
          </a:p>
        </p:txBody>
      </p:sp>
    </p:spTree>
    <p:extLst>
      <p:ext uri="{BB962C8B-B14F-4D97-AF65-F5344CB8AC3E}">
        <p14:creationId xmlns:p14="http://schemas.microsoft.com/office/powerpoint/2010/main" val="11175290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8FEAB788-AB08-FB46-8FB2-DCC6C6E1DDCB}" type="slidenum">
              <a:rPr lang="en-US"/>
              <a:pPr>
                <a:defRPr/>
              </a:pPr>
              <a:t>‹#›</a:t>
            </a:fld>
            <a:endParaRPr lang="en-US"/>
          </a:p>
        </p:txBody>
      </p:sp>
    </p:spTree>
    <p:extLst>
      <p:ext uri="{BB962C8B-B14F-4D97-AF65-F5344CB8AC3E}">
        <p14:creationId xmlns:p14="http://schemas.microsoft.com/office/powerpoint/2010/main" val="1065620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F71FACAA-63D3-6249-B1F0-8340F25CFF40}" type="slidenum">
              <a:rPr lang="en-US"/>
              <a:pPr>
                <a:defRPr/>
              </a:pPr>
              <a:t>‹#›</a:t>
            </a:fld>
            <a:endParaRPr lang="en-US"/>
          </a:p>
        </p:txBody>
      </p:sp>
    </p:spTree>
    <p:extLst>
      <p:ext uri="{BB962C8B-B14F-4D97-AF65-F5344CB8AC3E}">
        <p14:creationId xmlns:p14="http://schemas.microsoft.com/office/powerpoint/2010/main" val="30171200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1D8A4012-58E0-DD45-9E7B-9770D556ECAD}" type="slidenum">
              <a:rPr lang="en-US"/>
              <a:pPr>
                <a:defRPr/>
              </a:pPr>
              <a:t>‹#›</a:t>
            </a:fld>
            <a:endParaRPr lang="en-US"/>
          </a:p>
        </p:txBody>
      </p:sp>
    </p:spTree>
    <p:extLst>
      <p:ext uri="{BB962C8B-B14F-4D97-AF65-F5344CB8AC3E}">
        <p14:creationId xmlns:p14="http://schemas.microsoft.com/office/powerpoint/2010/main" val="4167452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E4677AF9-3E72-0041-B7BF-2A50FE253F3C}" type="slidenum">
              <a:rPr lang="en-US"/>
              <a:pPr>
                <a:defRPr/>
              </a:pPr>
              <a:t>‹#›</a:t>
            </a:fld>
            <a:endParaRPr lang="en-US"/>
          </a:p>
        </p:txBody>
      </p:sp>
    </p:spTree>
    <p:extLst>
      <p:ext uri="{BB962C8B-B14F-4D97-AF65-F5344CB8AC3E}">
        <p14:creationId xmlns:p14="http://schemas.microsoft.com/office/powerpoint/2010/main" val="1655148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4014741E-F863-064B-A693-76947F79FE8E}" type="slidenum">
              <a:rPr lang="en-US"/>
              <a:pPr>
                <a:defRPr/>
              </a:pPr>
              <a:t>‹#›</a:t>
            </a:fld>
            <a:endParaRPr lang="en-US"/>
          </a:p>
        </p:txBody>
      </p:sp>
    </p:spTree>
    <p:extLst>
      <p:ext uri="{BB962C8B-B14F-4D97-AF65-F5344CB8AC3E}">
        <p14:creationId xmlns:p14="http://schemas.microsoft.com/office/powerpoint/2010/main" val="16020026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8F0E4352-6522-0A4E-9E23-BD45D08B544B}" type="slidenum">
              <a:rPr lang="en-US"/>
              <a:pPr>
                <a:defRPr/>
              </a:pPr>
              <a:t>‹#›</a:t>
            </a:fld>
            <a:endParaRPr lang="en-US"/>
          </a:p>
        </p:txBody>
      </p:sp>
    </p:spTree>
    <p:extLst>
      <p:ext uri="{BB962C8B-B14F-4D97-AF65-F5344CB8AC3E}">
        <p14:creationId xmlns:p14="http://schemas.microsoft.com/office/powerpoint/2010/main" val="8895773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496FD832-CC02-8B42-9ECA-1A59E20DB08B}" type="slidenum">
              <a:rPr lang="en-US"/>
              <a:pPr>
                <a:defRPr/>
              </a:pPr>
              <a:t>‹#›</a:t>
            </a:fld>
            <a:endParaRPr lang="en-US"/>
          </a:p>
        </p:txBody>
      </p:sp>
    </p:spTree>
    <p:extLst>
      <p:ext uri="{BB962C8B-B14F-4D97-AF65-F5344CB8AC3E}">
        <p14:creationId xmlns:p14="http://schemas.microsoft.com/office/powerpoint/2010/main" val="2049857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99043-2F94-3B4C-A0A3-EFE38879C54D}" type="slidenum">
              <a:rPr lang="en-US"/>
              <a:pPr>
                <a:defRPr/>
              </a:pPr>
              <a:t>‹#›</a:t>
            </a:fld>
            <a:endParaRPr lang="en-US"/>
          </a:p>
        </p:txBody>
      </p:sp>
    </p:spTree>
    <p:extLst>
      <p:ext uri="{BB962C8B-B14F-4D97-AF65-F5344CB8AC3E}">
        <p14:creationId xmlns:p14="http://schemas.microsoft.com/office/powerpoint/2010/main" val="37659471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C16018BC-6AAC-D74A-9ECB-B7DF634D3D9C}" type="slidenum">
              <a:rPr lang="en-US"/>
              <a:pPr>
                <a:defRPr/>
              </a:pPr>
              <a:t>‹#›</a:t>
            </a:fld>
            <a:endParaRPr lang="en-US"/>
          </a:p>
        </p:txBody>
      </p:sp>
    </p:spTree>
    <p:extLst>
      <p:ext uri="{BB962C8B-B14F-4D97-AF65-F5344CB8AC3E}">
        <p14:creationId xmlns:p14="http://schemas.microsoft.com/office/powerpoint/2010/main" val="24852857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3BC32E5F-9842-9E49-8960-26F03029D0DB}" type="slidenum">
              <a:rPr lang="en-US"/>
              <a:pPr>
                <a:defRPr/>
              </a:pPr>
              <a:t>‹#›</a:t>
            </a:fld>
            <a:endParaRPr lang="en-US"/>
          </a:p>
        </p:txBody>
      </p:sp>
    </p:spTree>
    <p:extLst>
      <p:ext uri="{BB962C8B-B14F-4D97-AF65-F5344CB8AC3E}">
        <p14:creationId xmlns:p14="http://schemas.microsoft.com/office/powerpoint/2010/main" val="7222652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4006B065-52FE-D24E-9CB6-8EE3943C5555}" type="slidenum">
              <a:rPr lang="en-US"/>
              <a:pPr>
                <a:defRPr/>
              </a:pPr>
              <a:t>‹#›</a:t>
            </a:fld>
            <a:endParaRPr lang="en-US"/>
          </a:p>
        </p:txBody>
      </p:sp>
    </p:spTree>
    <p:extLst>
      <p:ext uri="{BB962C8B-B14F-4D97-AF65-F5344CB8AC3E}">
        <p14:creationId xmlns:p14="http://schemas.microsoft.com/office/powerpoint/2010/main" val="3955297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9234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920D5B-EE8D-3A4E-83DC-CA0DEC358C13}" type="slidenum">
              <a:rPr lang="en-US"/>
              <a:pPr>
                <a:defRPr/>
              </a:pPr>
              <a:t>‹#›</a:t>
            </a:fld>
            <a:endParaRPr lang="en-US"/>
          </a:p>
        </p:txBody>
      </p:sp>
    </p:spTree>
    <p:extLst>
      <p:ext uri="{BB962C8B-B14F-4D97-AF65-F5344CB8AC3E}">
        <p14:creationId xmlns:p14="http://schemas.microsoft.com/office/powerpoint/2010/main" val="428112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180228" name="Rectangle 4"/>
          <p:cNvSpPr>
            <a:spLocks noGrp="1" noChangeArrowheads="1"/>
          </p:cNvSpPr>
          <p:nvPr>
            <p:ph type="subTitle" idx="1"/>
          </p:nvPr>
        </p:nvSpPr>
        <p:spPr>
          <a:xfrm>
            <a:off x="2286000" y="2438400"/>
            <a:ext cx="6400800" cy="1752600"/>
          </a:xfrm>
        </p:spPr>
        <p:txBody>
          <a:bodyPr/>
          <a:lstStyle>
            <a:lvl1pPr marL="0" indent="0" algn="r">
              <a:buFont typeface="Wingdings" pitchFamily="2" charset="2"/>
              <a:buNone/>
              <a:defRPr/>
            </a:lvl1pPr>
          </a:lstStyle>
          <a:p>
            <a:r>
              <a:rPr lang="en-US"/>
              <a:t>Click to edit Master subtitle style</a:t>
            </a:r>
          </a:p>
        </p:txBody>
      </p:sp>
      <p:sp>
        <p:nvSpPr>
          <p:cNvPr id="5" name="Rectangle 5"/>
          <p:cNvSpPr>
            <a:spLocks noGrp="1" noChangeArrowheads="1"/>
          </p:cNvSpPr>
          <p:nvPr>
            <p:ph type="dt" sz="half" idx="10"/>
          </p:nvPr>
        </p:nvSpPr>
        <p:spPr>
          <a:xfrm>
            <a:off x="1905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886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3AFCC325-95C5-5C48-BF0C-8D95B6805DF2}" type="slidenum">
              <a:rPr lang="en-US"/>
              <a:pPr>
                <a:defRPr/>
              </a:pPr>
              <a:t>‹#›</a:t>
            </a:fld>
            <a:endParaRPr lang="en-US"/>
          </a:p>
        </p:txBody>
      </p:sp>
    </p:spTree>
    <p:extLst>
      <p:ext uri="{BB962C8B-B14F-4D97-AF65-F5344CB8AC3E}">
        <p14:creationId xmlns:p14="http://schemas.microsoft.com/office/powerpoint/2010/main" val="3441504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0FC805B-294F-2144-A28C-FCAB0C29F832}" type="slidenum">
              <a:rPr lang="en-US"/>
              <a:pPr>
                <a:defRPr/>
              </a:pPr>
              <a:t>‹#›</a:t>
            </a:fld>
            <a:endParaRPr lang="en-US"/>
          </a:p>
        </p:txBody>
      </p:sp>
    </p:spTree>
    <p:extLst>
      <p:ext uri="{BB962C8B-B14F-4D97-AF65-F5344CB8AC3E}">
        <p14:creationId xmlns:p14="http://schemas.microsoft.com/office/powerpoint/2010/main" val="3319944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411198D-1F18-8B43-9C81-F609D5FF32BA}" type="slidenum">
              <a:rPr lang="en-US"/>
              <a:pPr>
                <a:defRPr/>
              </a:pPr>
              <a:t>‹#›</a:t>
            </a:fld>
            <a:endParaRPr lang="en-US"/>
          </a:p>
        </p:txBody>
      </p:sp>
    </p:spTree>
    <p:extLst>
      <p:ext uri="{BB962C8B-B14F-4D97-AF65-F5344CB8AC3E}">
        <p14:creationId xmlns:p14="http://schemas.microsoft.com/office/powerpoint/2010/main" val="312991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B167545-DFD7-9640-B1EC-15260E87CFF2}" type="slidenum">
              <a:rPr lang="en-US"/>
              <a:pPr>
                <a:defRPr/>
              </a:pPr>
              <a:t>‹#›</a:t>
            </a:fld>
            <a:endParaRPr lang="en-US"/>
          </a:p>
        </p:txBody>
      </p:sp>
    </p:spTree>
    <p:extLst>
      <p:ext uri="{BB962C8B-B14F-4D97-AF65-F5344CB8AC3E}">
        <p14:creationId xmlns:p14="http://schemas.microsoft.com/office/powerpoint/2010/main" val="4032494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94916B4-2E8C-184B-A0BA-FD42367A583B}" type="slidenum">
              <a:rPr lang="en-US"/>
              <a:pPr>
                <a:defRPr/>
              </a:pPr>
              <a:t>‹#›</a:t>
            </a:fld>
            <a:endParaRPr lang="en-US"/>
          </a:p>
        </p:txBody>
      </p:sp>
    </p:spTree>
    <p:extLst>
      <p:ext uri="{BB962C8B-B14F-4D97-AF65-F5344CB8AC3E}">
        <p14:creationId xmlns:p14="http://schemas.microsoft.com/office/powerpoint/2010/main" val="2717814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147ED8B3-0D99-3A40-BA3D-16254D3B5E8D}" type="slidenum">
              <a:rPr lang="en-US"/>
              <a:pPr>
                <a:defRPr/>
              </a:pPr>
              <a:t>‹#›</a:t>
            </a:fld>
            <a:endParaRPr lang="en-US"/>
          </a:p>
        </p:txBody>
      </p:sp>
    </p:spTree>
    <p:extLst>
      <p:ext uri="{BB962C8B-B14F-4D97-AF65-F5344CB8AC3E}">
        <p14:creationId xmlns:p14="http://schemas.microsoft.com/office/powerpoint/2010/main" val="390376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5D836B-41AE-1746-8236-268E69B5F8C4}" type="slidenum">
              <a:rPr lang="en-US"/>
              <a:pPr>
                <a:defRPr/>
              </a:pPr>
              <a:t>‹#›</a:t>
            </a:fld>
            <a:endParaRPr lang="en-US"/>
          </a:p>
        </p:txBody>
      </p:sp>
    </p:spTree>
    <p:extLst>
      <p:ext uri="{BB962C8B-B14F-4D97-AF65-F5344CB8AC3E}">
        <p14:creationId xmlns:p14="http://schemas.microsoft.com/office/powerpoint/2010/main" val="1265317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EE95760-6399-784C-9B91-E35487E28892}" type="slidenum">
              <a:rPr lang="en-US"/>
              <a:pPr>
                <a:defRPr/>
              </a:pPr>
              <a:t>‹#›</a:t>
            </a:fld>
            <a:endParaRPr lang="en-US"/>
          </a:p>
        </p:txBody>
      </p:sp>
    </p:spTree>
    <p:extLst>
      <p:ext uri="{BB962C8B-B14F-4D97-AF65-F5344CB8AC3E}">
        <p14:creationId xmlns:p14="http://schemas.microsoft.com/office/powerpoint/2010/main" val="753611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96B8503-3A62-0F41-BCDA-4665B4BE51AB}" type="slidenum">
              <a:rPr lang="en-US"/>
              <a:pPr>
                <a:defRPr/>
              </a:pPr>
              <a:t>‹#›</a:t>
            </a:fld>
            <a:endParaRPr lang="en-US"/>
          </a:p>
        </p:txBody>
      </p:sp>
    </p:spTree>
    <p:extLst>
      <p:ext uri="{BB962C8B-B14F-4D97-AF65-F5344CB8AC3E}">
        <p14:creationId xmlns:p14="http://schemas.microsoft.com/office/powerpoint/2010/main" val="390888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5274F67-67B2-724C-9F6D-A9A2C8EFAF7A}" type="slidenum">
              <a:rPr lang="en-US"/>
              <a:pPr>
                <a:defRPr/>
              </a:pPr>
              <a:t>‹#›</a:t>
            </a:fld>
            <a:endParaRPr lang="en-US"/>
          </a:p>
        </p:txBody>
      </p:sp>
    </p:spTree>
    <p:extLst>
      <p:ext uri="{BB962C8B-B14F-4D97-AF65-F5344CB8AC3E}">
        <p14:creationId xmlns:p14="http://schemas.microsoft.com/office/powerpoint/2010/main" val="4080605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B0EEDC3-50CC-C64E-9136-D683513C2EED}" type="slidenum">
              <a:rPr lang="en-US"/>
              <a:pPr>
                <a:defRPr/>
              </a:pPr>
              <a:t>‹#›</a:t>
            </a:fld>
            <a:endParaRPr lang="en-US"/>
          </a:p>
        </p:txBody>
      </p:sp>
    </p:spTree>
    <p:extLst>
      <p:ext uri="{BB962C8B-B14F-4D97-AF65-F5344CB8AC3E}">
        <p14:creationId xmlns:p14="http://schemas.microsoft.com/office/powerpoint/2010/main" val="2850991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048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3048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1E83A62-EE10-3B40-B5E0-9D968EE3ED57}" type="slidenum">
              <a:rPr lang="en-US"/>
              <a:pPr>
                <a:defRPr/>
              </a:pPr>
              <a:t>‹#›</a:t>
            </a:fld>
            <a:endParaRPr lang="en-US"/>
          </a:p>
        </p:txBody>
      </p:sp>
    </p:spTree>
    <p:extLst>
      <p:ext uri="{BB962C8B-B14F-4D97-AF65-F5344CB8AC3E}">
        <p14:creationId xmlns:p14="http://schemas.microsoft.com/office/powerpoint/2010/main" val="3681315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772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772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84219995-63C9-CD45-BD55-10DFA3083F53}" type="slidenum">
              <a:rPr lang="en-US"/>
              <a:pPr>
                <a:defRPr/>
              </a:pPr>
              <a:t>‹#›</a:t>
            </a:fld>
            <a:endParaRPr lang="en-US"/>
          </a:p>
        </p:txBody>
      </p:sp>
    </p:spTree>
    <p:extLst>
      <p:ext uri="{BB962C8B-B14F-4D97-AF65-F5344CB8AC3E}">
        <p14:creationId xmlns:p14="http://schemas.microsoft.com/office/powerpoint/2010/main" val="133336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3343600C-95B3-B347-B08A-587379B216FA}" type="slidenum">
              <a:rPr lang="en-US"/>
              <a:pPr>
                <a:defRPr/>
              </a:pPr>
              <a:t>‹#›</a:t>
            </a:fld>
            <a:endParaRPr lang="en-US"/>
          </a:p>
        </p:txBody>
      </p:sp>
    </p:spTree>
    <p:extLst>
      <p:ext uri="{BB962C8B-B14F-4D97-AF65-F5344CB8AC3E}">
        <p14:creationId xmlns:p14="http://schemas.microsoft.com/office/powerpoint/2010/main" val="2884879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4ED6CCD-1188-2347-8B3B-89840C8D368F}" type="slidenum">
              <a:rPr lang="en-US"/>
              <a:pPr>
                <a:defRPr/>
              </a:pPr>
              <a:t>‹#›</a:t>
            </a:fld>
            <a:endParaRPr lang="en-US"/>
          </a:p>
        </p:txBody>
      </p:sp>
    </p:spTree>
    <p:extLst>
      <p:ext uri="{BB962C8B-B14F-4D97-AF65-F5344CB8AC3E}">
        <p14:creationId xmlns:p14="http://schemas.microsoft.com/office/powerpoint/2010/main" val="1173441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6F67862-5E37-6A41-B8AB-1276B4D831ED}" type="slidenum">
              <a:rPr lang="en-US"/>
              <a:pPr>
                <a:defRPr/>
              </a:pPr>
              <a:t>‹#›</a:t>
            </a:fld>
            <a:endParaRPr lang="en-US"/>
          </a:p>
        </p:txBody>
      </p:sp>
    </p:spTree>
    <p:extLst>
      <p:ext uri="{BB962C8B-B14F-4D97-AF65-F5344CB8AC3E}">
        <p14:creationId xmlns:p14="http://schemas.microsoft.com/office/powerpoint/2010/main" val="1163533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B59888A7-44D9-E349-AA32-AB5157E0EFF2}" type="slidenum">
              <a:rPr lang="en-US"/>
              <a:pPr>
                <a:defRPr/>
              </a:pPr>
              <a:t>‹#›</a:t>
            </a:fld>
            <a:endParaRPr lang="en-US"/>
          </a:p>
        </p:txBody>
      </p:sp>
    </p:spTree>
    <p:extLst>
      <p:ext uri="{BB962C8B-B14F-4D97-AF65-F5344CB8AC3E}">
        <p14:creationId xmlns:p14="http://schemas.microsoft.com/office/powerpoint/2010/main" val="5864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49F48-128B-4A4C-97E0-298F9B64BA0F}" type="slidenum">
              <a:rPr lang="en-US"/>
              <a:pPr>
                <a:defRPr/>
              </a:pPr>
              <a:t>‹#›</a:t>
            </a:fld>
            <a:endParaRPr lang="en-US"/>
          </a:p>
        </p:txBody>
      </p:sp>
    </p:spTree>
    <p:extLst>
      <p:ext uri="{BB962C8B-B14F-4D97-AF65-F5344CB8AC3E}">
        <p14:creationId xmlns:p14="http://schemas.microsoft.com/office/powerpoint/2010/main" val="479591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37A3B439-636D-7D47-838F-2006698BAC74}" type="slidenum">
              <a:rPr lang="en-US"/>
              <a:pPr>
                <a:defRPr/>
              </a:pPr>
              <a:t>‹#›</a:t>
            </a:fld>
            <a:endParaRPr lang="en-US"/>
          </a:p>
        </p:txBody>
      </p:sp>
    </p:spTree>
    <p:extLst>
      <p:ext uri="{BB962C8B-B14F-4D97-AF65-F5344CB8AC3E}">
        <p14:creationId xmlns:p14="http://schemas.microsoft.com/office/powerpoint/2010/main" val="2981989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3AF732E1-E430-4643-94BE-42231324C8D6}" type="slidenum">
              <a:rPr lang="en-US"/>
              <a:pPr>
                <a:defRPr/>
              </a:pPr>
              <a:t>‹#›</a:t>
            </a:fld>
            <a:endParaRPr lang="en-US"/>
          </a:p>
        </p:txBody>
      </p:sp>
    </p:spTree>
    <p:extLst>
      <p:ext uri="{BB962C8B-B14F-4D97-AF65-F5344CB8AC3E}">
        <p14:creationId xmlns:p14="http://schemas.microsoft.com/office/powerpoint/2010/main" val="3991907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BA1A6FB-CBF9-1048-9183-6C181D5CAD92}" type="slidenum">
              <a:rPr lang="en-US"/>
              <a:pPr>
                <a:defRPr/>
              </a:pPr>
              <a:t>‹#›</a:t>
            </a:fld>
            <a:endParaRPr lang="en-US"/>
          </a:p>
        </p:txBody>
      </p:sp>
    </p:spTree>
    <p:extLst>
      <p:ext uri="{BB962C8B-B14F-4D97-AF65-F5344CB8AC3E}">
        <p14:creationId xmlns:p14="http://schemas.microsoft.com/office/powerpoint/2010/main" val="2365076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BC1796F-B576-8B42-A428-8395F8B7B657}" type="slidenum">
              <a:rPr lang="en-US"/>
              <a:pPr>
                <a:defRPr/>
              </a:pPr>
              <a:t>‹#›</a:t>
            </a:fld>
            <a:endParaRPr lang="en-US"/>
          </a:p>
        </p:txBody>
      </p:sp>
    </p:spTree>
    <p:extLst>
      <p:ext uri="{BB962C8B-B14F-4D97-AF65-F5344CB8AC3E}">
        <p14:creationId xmlns:p14="http://schemas.microsoft.com/office/powerpoint/2010/main" val="985655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1ECE96DC-F05D-9C40-A72A-0259E2E02B93}" type="slidenum">
              <a:rPr lang="en-US"/>
              <a:pPr>
                <a:defRPr/>
              </a:pPr>
              <a:t>‹#›</a:t>
            </a:fld>
            <a:endParaRPr lang="en-US"/>
          </a:p>
        </p:txBody>
      </p:sp>
    </p:spTree>
    <p:extLst>
      <p:ext uri="{BB962C8B-B14F-4D97-AF65-F5344CB8AC3E}">
        <p14:creationId xmlns:p14="http://schemas.microsoft.com/office/powerpoint/2010/main" val="4180581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47F8038A-E4E3-6B4E-80FE-DF0A4D5B5FC0}" type="slidenum">
              <a:rPr lang="en-US"/>
              <a:pPr>
                <a:defRPr/>
              </a:pPr>
              <a:t>‹#›</a:t>
            </a:fld>
            <a:endParaRPr lang="en-US"/>
          </a:p>
        </p:txBody>
      </p:sp>
    </p:spTree>
    <p:extLst>
      <p:ext uri="{BB962C8B-B14F-4D97-AF65-F5344CB8AC3E}">
        <p14:creationId xmlns:p14="http://schemas.microsoft.com/office/powerpoint/2010/main" val="2064621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8"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8"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35832638"/>
      </p:ext>
    </p:extLst>
  </p:cSld>
  <p:clrMapOvr>
    <a:masterClrMapping/>
  </p:clrMapOvr>
  <p:transition xmlns:p14="http://schemas.microsoft.com/office/powerpoint/2010/main" spd="med">
    <p:zoom dir="in"/>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0284768"/>
      </p:ext>
    </p:extLst>
  </p:cSld>
  <p:clrMapOvr>
    <a:masterClrMapping/>
  </p:clrMapOvr>
  <p:transition xmlns:p14="http://schemas.microsoft.com/office/powerpoint/2010/main" spd="med">
    <p:zoom dir="in"/>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7290739"/>
      </p:ext>
    </p:extLst>
  </p:cSld>
  <p:clrMapOvr>
    <a:masterClrMapping/>
  </p:clrMapOvr>
  <p:transition xmlns:p14="http://schemas.microsoft.com/office/powerpoint/2010/main" spd="med">
    <p:zoom dir="in"/>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2048874"/>
      </p:ext>
    </p:extLst>
  </p:cSld>
  <p:clrMapOvr>
    <a:masterClrMapping/>
  </p:clrMapOvr>
  <p:transition xmlns:p14="http://schemas.microsoft.com/office/powerpoint/2010/main" spd="med">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69DE0E-7E62-5A4F-A58F-5CC8E05BB157}" type="slidenum">
              <a:rPr lang="en-US"/>
              <a:pPr>
                <a:defRPr/>
              </a:pPr>
              <a:t>‹#›</a:t>
            </a:fld>
            <a:endParaRPr lang="en-US"/>
          </a:p>
        </p:txBody>
      </p:sp>
    </p:spTree>
    <p:extLst>
      <p:ext uri="{BB962C8B-B14F-4D97-AF65-F5344CB8AC3E}">
        <p14:creationId xmlns:p14="http://schemas.microsoft.com/office/powerpoint/2010/main" val="3165348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6834298"/>
      </p:ext>
    </p:extLst>
  </p:cSld>
  <p:clrMapOvr>
    <a:masterClrMapping/>
  </p:clrMapOvr>
  <p:transition xmlns:p14="http://schemas.microsoft.com/office/powerpoint/2010/main" spd="med">
    <p:zoom dir="in"/>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0605702"/>
      </p:ext>
    </p:extLst>
  </p:cSld>
  <p:clrMapOvr>
    <a:masterClrMapping/>
  </p:clrMapOvr>
  <p:transition xmlns:p14="http://schemas.microsoft.com/office/powerpoint/2010/main" spd="med">
    <p:zoom dir="in"/>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6147453"/>
      </p:ext>
    </p:extLst>
  </p:cSld>
  <p:clrMapOvr>
    <a:masterClrMapping/>
  </p:clrMapOvr>
  <p:transition xmlns:p14="http://schemas.microsoft.com/office/powerpoint/2010/main" spd="med">
    <p:zoom dir="in"/>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3957929"/>
      </p:ext>
    </p:extLst>
  </p:cSld>
  <p:clrMapOvr>
    <a:masterClrMapping/>
  </p:clrMapOvr>
  <p:transition xmlns:p14="http://schemas.microsoft.com/office/powerpoint/2010/main" spd="med">
    <p:zoom dir="in"/>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2930324"/>
      </p:ext>
    </p:extLst>
  </p:cSld>
  <p:clrMapOvr>
    <a:masterClrMapping/>
  </p:clrMapOvr>
  <p:transition xmlns:p14="http://schemas.microsoft.com/office/powerpoint/2010/main" spd="med">
    <p:zoom dir="in"/>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0915233"/>
      </p:ext>
    </p:extLst>
  </p:cSld>
  <p:clrMapOvr>
    <a:masterClrMapping/>
  </p:clrMapOvr>
  <p:transition xmlns:p14="http://schemas.microsoft.com/office/powerpoint/2010/mai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8073055"/>
      </p:ext>
    </p:extLst>
  </p:cSld>
  <p:clrMapOvr>
    <a:masterClrMapping/>
  </p:clrMapOvr>
  <p:transition xmlns:p14="http://schemas.microsoft.com/office/powerpoint/2010/main" spd="med">
    <p:zoom dir="in"/>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endParaRPr kumimoji="1" lang="en-US" sz="2400"/>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endParaRPr kumimoji="1" lang="en-US" sz="2400"/>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6983"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2FEA0A80-EDD1-D644-A8AD-987395A3832D}" type="slidenum">
              <a:rPr lang="en-US"/>
              <a:pPr>
                <a:defRPr/>
              </a:pPr>
              <a:t>‹#›</a:t>
            </a:fld>
            <a:endParaRPr lang="en-US"/>
          </a:p>
        </p:txBody>
      </p:sp>
    </p:spTree>
    <p:extLst>
      <p:ext uri="{BB962C8B-B14F-4D97-AF65-F5344CB8AC3E}">
        <p14:creationId xmlns:p14="http://schemas.microsoft.com/office/powerpoint/2010/main" val="1810558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2CC646-060F-4045-A5B4-9EBC4040FB58}" type="slidenum">
              <a:rPr lang="en-US"/>
              <a:pPr>
                <a:defRPr/>
              </a:pPr>
              <a:t>‹#›</a:t>
            </a:fld>
            <a:endParaRPr lang="en-US"/>
          </a:p>
        </p:txBody>
      </p:sp>
    </p:spTree>
    <p:extLst>
      <p:ext uri="{BB962C8B-B14F-4D97-AF65-F5344CB8AC3E}">
        <p14:creationId xmlns:p14="http://schemas.microsoft.com/office/powerpoint/2010/main" val="3096355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F81354-E7D1-F443-8AF7-64C5CF58923B}" type="slidenum">
              <a:rPr lang="en-US"/>
              <a:pPr>
                <a:defRPr/>
              </a:pPr>
              <a:t>‹#›</a:t>
            </a:fld>
            <a:endParaRPr lang="en-US"/>
          </a:p>
        </p:txBody>
      </p:sp>
    </p:spTree>
    <p:extLst>
      <p:ext uri="{BB962C8B-B14F-4D97-AF65-F5344CB8AC3E}">
        <p14:creationId xmlns:p14="http://schemas.microsoft.com/office/powerpoint/2010/main" val="130481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AD66C1-C5B6-4F47-8386-476F2AECBA85}" type="slidenum">
              <a:rPr lang="en-US"/>
              <a:pPr>
                <a:defRPr/>
              </a:pPr>
              <a:t>‹#›</a:t>
            </a:fld>
            <a:endParaRPr lang="en-US"/>
          </a:p>
        </p:txBody>
      </p:sp>
    </p:spTree>
    <p:extLst>
      <p:ext uri="{BB962C8B-B14F-4D97-AF65-F5344CB8AC3E}">
        <p14:creationId xmlns:p14="http://schemas.microsoft.com/office/powerpoint/2010/main" val="2762318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DC7BD1B-F97F-BF41-BFA0-431253A916AA}" type="slidenum">
              <a:rPr lang="en-US"/>
              <a:pPr>
                <a:defRPr/>
              </a:pPr>
              <a:t>‹#›</a:t>
            </a:fld>
            <a:endParaRPr lang="en-US"/>
          </a:p>
        </p:txBody>
      </p:sp>
    </p:spTree>
    <p:extLst>
      <p:ext uri="{BB962C8B-B14F-4D97-AF65-F5344CB8AC3E}">
        <p14:creationId xmlns:p14="http://schemas.microsoft.com/office/powerpoint/2010/main" val="1518839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A34933F-D664-374E-BF99-3EA1190807D8}" type="slidenum">
              <a:rPr lang="en-US"/>
              <a:pPr>
                <a:defRPr/>
              </a:pPr>
              <a:t>‹#›</a:t>
            </a:fld>
            <a:endParaRPr lang="en-US"/>
          </a:p>
        </p:txBody>
      </p:sp>
    </p:spTree>
    <p:extLst>
      <p:ext uri="{BB962C8B-B14F-4D97-AF65-F5344CB8AC3E}">
        <p14:creationId xmlns:p14="http://schemas.microsoft.com/office/powerpoint/2010/main" val="3701139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6332A82-1DA2-7E42-9B8D-D93A3F91AB51}" type="slidenum">
              <a:rPr lang="en-US"/>
              <a:pPr>
                <a:defRPr/>
              </a:pPr>
              <a:t>‹#›</a:t>
            </a:fld>
            <a:endParaRPr lang="en-US"/>
          </a:p>
        </p:txBody>
      </p:sp>
    </p:spTree>
    <p:extLst>
      <p:ext uri="{BB962C8B-B14F-4D97-AF65-F5344CB8AC3E}">
        <p14:creationId xmlns:p14="http://schemas.microsoft.com/office/powerpoint/2010/main" val="14729780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BE73E8F-ED40-884A-B7A6-BE98393867CF}" type="slidenum">
              <a:rPr lang="en-US"/>
              <a:pPr>
                <a:defRPr/>
              </a:pPr>
              <a:t>‹#›</a:t>
            </a:fld>
            <a:endParaRPr lang="en-US"/>
          </a:p>
        </p:txBody>
      </p:sp>
    </p:spTree>
    <p:extLst>
      <p:ext uri="{BB962C8B-B14F-4D97-AF65-F5344CB8AC3E}">
        <p14:creationId xmlns:p14="http://schemas.microsoft.com/office/powerpoint/2010/main" val="1701981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0C6BF89-931A-7742-8C3B-45BA4BF9DC9D}" type="slidenum">
              <a:rPr lang="en-US"/>
              <a:pPr>
                <a:defRPr/>
              </a:pPr>
              <a:t>‹#›</a:t>
            </a:fld>
            <a:endParaRPr lang="en-US"/>
          </a:p>
        </p:txBody>
      </p:sp>
    </p:spTree>
    <p:extLst>
      <p:ext uri="{BB962C8B-B14F-4D97-AF65-F5344CB8AC3E}">
        <p14:creationId xmlns:p14="http://schemas.microsoft.com/office/powerpoint/2010/main" val="207289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AE1C26E-561F-2E46-86DF-E172F37257AB}" type="slidenum">
              <a:rPr lang="en-US"/>
              <a:pPr>
                <a:defRPr/>
              </a:pPr>
              <a:t>‹#›</a:t>
            </a:fld>
            <a:endParaRPr lang="en-US"/>
          </a:p>
        </p:txBody>
      </p:sp>
    </p:spTree>
    <p:extLst>
      <p:ext uri="{BB962C8B-B14F-4D97-AF65-F5344CB8AC3E}">
        <p14:creationId xmlns:p14="http://schemas.microsoft.com/office/powerpoint/2010/main" val="4044617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1AE216A-4B9A-824E-A967-1A4882FB7DDB}" type="slidenum">
              <a:rPr lang="en-US"/>
              <a:pPr>
                <a:defRPr/>
              </a:pPr>
              <a:t>‹#›</a:t>
            </a:fld>
            <a:endParaRPr lang="en-US"/>
          </a:p>
        </p:txBody>
      </p:sp>
    </p:spTree>
    <p:extLst>
      <p:ext uri="{BB962C8B-B14F-4D97-AF65-F5344CB8AC3E}">
        <p14:creationId xmlns:p14="http://schemas.microsoft.com/office/powerpoint/2010/main" val="10906779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DB46881-E35E-E140-958F-403E56C2773E}" type="slidenum">
              <a:rPr lang="en-US"/>
              <a:pPr>
                <a:defRPr/>
              </a:pPr>
              <a:t>‹#›</a:t>
            </a:fld>
            <a:endParaRPr lang="en-US"/>
          </a:p>
        </p:txBody>
      </p:sp>
    </p:spTree>
    <p:extLst>
      <p:ext uri="{BB962C8B-B14F-4D97-AF65-F5344CB8AC3E}">
        <p14:creationId xmlns:p14="http://schemas.microsoft.com/office/powerpoint/2010/main" val="3107153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8"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8"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60DD3FF-0553-8E4F-B236-9D20D0F5A455}" type="slidenum">
              <a:rPr lang="en-US"/>
              <a:pPr>
                <a:defRPr/>
              </a:pPr>
              <a:t>‹#›</a:t>
            </a:fld>
            <a:endParaRPr lang="en-US"/>
          </a:p>
        </p:txBody>
      </p:sp>
    </p:spTree>
    <p:extLst>
      <p:ext uri="{BB962C8B-B14F-4D97-AF65-F5344CB8AC3E}">
        <p14:creationId xmlns:p14="http://schemas.microsoft.com/office/powerpoint/2010/main" val="3499097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65A343-1132-3645-902A-BE5702586F16}" type="slidenum">
              <a:rPr lang="en-US"/>
              <a:pPr>
                <a:defRPr/>
              </a:pPr>
              <a:t>‹#›</a:t>
            </a:fld>
            <a:endParaRPr lang="en-US"/>
          </a:p>
        </p:txBody>
      </p:sp>
    </p:spTree>
    <p:extLst>
      <p:ext uri="{BB962C8B-B14F-4D97-AF65-F5344CB8AC3E}">
        <p14:creationId xmlns:p14="http://schemas.microsoft.com/office/powerpoint/2010/main" val="164840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FFC474-809E-B542-9569-FF466ABF32F0}" type="slidenum">
              <a:rPr lang="en-US"/>
              <a:pPr>
                <a:defRPr/>
              </a:pPr>
              <a:t>‹#›</a:t>
            </a:fld>
            <a:endParaRPr lang="en-US"/>
          </a:p>
        </p:txBody>
      </p:sp>
    </p:spTree>
    <p:extLst>
      <p:ext uri="{BB962C8B-B14F-4D97-AF65-F5344CB8AC3E}">
        <p14:creationId xmlns:p14="http://schemas.microsoft.com/office/powerpoint/2010/main" val="652904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070B99-04E3-924D-B66D-A136AF41FA33}" type="slidenum">
              <a:rPr lang="en-US"/>
              <a:pPr>
                <a:defRPr/>
              </a:pPr>
              <a:t>‹#›</a:t>
            </a:fld>
            <a:endParaRPr lang="en-US"/>
          </a:p>
        </p:txBody>
      </p:sp>
    </p:spTree>
    <p:extLst>
      <p:ext uri="{BB962C8B-B14F-4D97-AF65-F5344CB8AC3E}">
        <p14:creationId xmlns:p14="http://schemas.microsoft.com/office/powerpoint/2010/main" val="2479817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8C79E5-E146-AE4A-91BA-3D59DE32CC6E}" type="slidenum">
              <a:rPr lang="en-US"/>
              <a:pPr>
                <a:defRPr/>
              </a:pPr>
              <a:t>‹#›</a:t>
            </a:fld>
            <a:endParaRPr lang="en-US"/>
          </a:p>
        </p:txBody>
      </p:sp>
    </p:spTree>
    <p:extLst>
      <p:ext uri="{BB962C8B-B14F-4D97-AF65-F5344CB8AC3E}">
        <p14:creationId xmlns:p14="http://schemas.microsoft.com/office/powerpoint/2010/main" val="41298829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BDBD45-CFCC-5242-A1F0-8937AB3E8AA0}" type="slidenum">
              <a:rPr lang="en-US"/>
              <a:pPr>
                <a:defRPr/>
              </a:pPr>
              <a:t>‹#›</a:t>
            </a:fld>
            <a:endParaRPr lang="en-US"/>
          </a:p>
        </p:txBody>
      </p:sp>
    </p:spTree>
    <p:extLst>
      <p:ext uri="{BB962C8B-B14F-4D97-AF65-F5344CB8AC3E}">
        <p14:creationId xmlns:p14="http://schemas.microsoft.com/office/powerpoint/2010/main" val="533533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E790FA-CC91-2745-8A3A-A68BF5478245}" type="slidenum">
              <a:rPr lang="en-US"/>
              <a:pPr>
                <a:defRPr/>
              </a:pPr>
              <a:t>‹#›</a:t>
            </a:fld>
            <a:endParaRPr lang="en-US"/>
          </a:p>
        </p:txBody>
      </p:sp>
    </p:spTree>
    <p:extLst>
      <p:ext uri="{BB962C8B-B14F-4D97-AF65-F5344CB8AC3E}">
        <p14:creationId xmlns:p14="http://schemas.microsoft.com/office/powerpoint/2010/main" val="528908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D6BD56-9DBE-E44B-9502-711903C73520}" type="slidenum">
              <a:rPr lang="en-US"/>
              <a:pPr>
                <a:defRPr/>
              </a:pPr>
              <a:t>‹#›</a:t>
            </a:fld>
            <a:endParaRPr lang="en-US"/>
          </a:p>
        </p:txBody>
      </p:sp>
    </p:spTree>
    <p:extLst>
      <p:ext uri="{BB962C8B-B14F-4D97-AF65-F5344CB8AC3E}">
        <p14:creationId xmlns:p14="http://schemas.microsoft.com/office/powerpoint/2010/main" val="2749877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873585-537C-E147-9912-8A8423A91E7A}" type="slidenum">
              <a:rPr lang="en-US"/>
              <a:pPr>
                <a:defRPr/>
              </a:pPr>
              <a:t>‹#›</a:t>
            </a:fld>
            <a:endParaRPr lang="en-US"/>
          </a:p>
        </p:txBody>
      </p:sp>
    </p:spTree>
    <p:extLst>
      <p:ext uri="{BB962C8B-B14F-4D97-AF65-F5344CB8AC3E}">
        <p14:creationId xmlns:p14="http://schemas.microsoft.com/office/powerpoint/2010/main" val="3666923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366968-50AF-C341-9830-6F6F9A5E021D}" type="slidenum">
              <a:rPr lang="en-US"/>
              <a:pPr>
                <a:defRPr/>
              </a:pPr>
              <a:t>‹#›</a:t>
            </a:fld>
            <a:endParaRPr lang="en-US"/>
          </a:p>
        </p:txBody>
      </p:sp>
    </p:spTree>
    <p:extLst>
      <p:ext uri="{BB962C8B-B14F-4D97-AF65-F5344CB8AC3E}">
        <p14:creationId xmlns:p14="http://schemas.microsoft.com/office/powerpoint/2010/main" val="2458417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F5B320-2361-0D41-9AE8-511AF7CD99AC}" type="slidenum">
              <a:rPr lang="en-US"/>
              <a:pPr>
                <a:defRPr/>
              </a:pPr>
              <a:t>‹#›</a:t>
            </a:fld>
            <a:endParaRPr lang="en-US"/>
          </a:p>
        </p:txBody>
      </p:sp>
    </p:spTree>
    <p:extLst>
      <p:ext uri="{BB962C8B-B14F-4D97-AF65-F5344CB8AC3E}">
        <p14:creationId xmlns:p14="http://schemas.microsoft.com/office/powerpoint/2010/main" val="5991570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272C4F-3DE4-C248-A6C9-74296B4223DD}" type="slidenum">
              <a:rPr lang="en-US"/>
              <a:pPr>
                <a:defRPr/>
              </a:pPr>
              <a:t>‹#›</a:t>
            </a:fld>
            <a:endParaRPr lang="en-US"/>
          </a:p>
        </p:txBody>
      </p:sp>
    </p:spTree>
    <p:extLst>
      <p:ext uri="{BB962C8B-B14F-4D97-AF65-F5344CB8AC3E}">
        <p14:creationId xmlns:p14="http://schemas.microsoft.com/office/powerpoint/2010/main" val="17568001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764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1BFD80-D169-934B-AB94-735537832CBA}" type="slidenum">
              <a:rPr lang="en-US"/>
              <a:pPr>
                <a:defRPr/>
              </a:pPr>
              <a:t>‹#›</a:t>
            </a:fld>
            <a:endParaRPr lang="en-US"/>
          </a:p>
        </p:txBody>
      </p:sp>
    </p:spTree>
    <p:extLst>
      <p:ext uri="{BB962C8B-B14F-4D97-AF65-F5344CB8AC3E}">
        <p14:creationId xmlns:p14="http://schemas.microsoft.com/office/powerpoint/2010/main" val="404630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A1E92F-D55A-804B-B833-C2C6A54FBB7D}" type="slidenum">
              <a:rPr lang="en-US"/>
              <a:pPr>
                <a:defRPr/>
              </a:pPr>
              <a:t>‹#›</a:t>
            </a:fld>
            <a:endParaRPr lang="en-US"/>
          </a:p>
        </p:txBody>
      </p:sp>
    </p:spTree>
    <p:extLst>
      <p:ext uri="{BB962C8B-B14F-4D97-AF65-F5344CB8AC3E}">
        <p14:creationId xmlns:p14="http://schemas.microsoft.com/office/powerpoint/2010/main" val="2329020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2933643891"/>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1512699837"/>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3921095160"/>
      </p:ext>
    </p:extLst>
  </p:cSld>
  <p:clrMapOvr>
    <a:masterClrMapping/>
  </p:clrMapOvr>
  <p:transition xmlns:p14="http://schemas.microsoft.com/office/powerpoint/2010/mai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1101612951"/>
      </p:ext>
    </p:extLst>
  </p:cSld>
  <p:clrMapOvr>
    <a:masterClrMapping/>
  </p:clrMapOvr>
  <p:transition xmlns:p14="http://schemas.microsoft.com/office/powerpoint/2010/mai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endParaRPr lang="en-US" sz="4400">
              <a:solidFill>
                <a:srgbClr val="000000"/>
              </a:solidFill>
            </a:endParaRPr>
          </a:p>
        </p:txBody>
      </p:sp>
      <p:sp>
        <p:nvSpPr>
          <p:cNvPr id="3" name="Rectangle 3"/>
          <p:cNvSpPr>
            <a:spLocks noGrp="1"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solidFill>
                <a:srgbClr val="000000"/>
              </a:solidFill>
            </a:endParaRPr>
          </a:p>
        </p:txBody>
      </p:sp>
    </p:spTree>
    <p:extLst>
      <p:ext uri="{BB962C8B-B14F-4D97-AF65-F5344CB8AC3E}">
        <p14:creationId xmlns:p14="http://schemas.microsoft.com/office/powerpoint/2010/main" val="1689771010"/>
      </p:ext>
    </p:extLst>
  </p:cSld>
  <p:clrMapOvr>
    <a:masterClrMapping/>
  </p:clrMapOvr>
  <p:transition xmlns:p14="http://schemas.microsoft.com/office/powerpoint/2010/mai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F1F9F964-6EAD-7E46-A196-86BB90426653}" type="slidenum">
              <a:rPr lang="en-US"/>
              <a:pPr>
                <a:defRPr/>
              </a:pPr>
              <a:t>‹#›</a:t>
            </a:fld>
            <a:endParaRPr lang="en-US"/>
          </a:p>
        </p:txBody>
      </p:sp>
    </p:spTree>
    <p:extLst>
      <p:ext uri="{BB962C8B-B14F-4D97-AF65-F5344CB8AC3E}">
        <p14:creationId xmlns:p14="http://schemas.microsoft.com/office/powerpoint/2010/main" val="626060654"/>
      </p:ext>
    </p:extLst>
  </p:cSld>
  <p:clrMapOvr>
    <a:masterClrMapping/>
  </p:clrMapOvr>
  <p:transition xmlns:p14="http://schemas.microsoft.com/office/powerpoint/2010/mai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730CBDEC-1752-0E46-9035-64E8DBE77A2C}" type="slidenum">
              <a:rPr lang="en-US"/>
              <a:pPr>
                <a:defRPr/>
              </a:pPr>
              <a:t>‹#›</a:t>
            </a:fld>
            <a:endParaRPr lang="en-US"/>
          </a:p>
        </p:txBody>
      </p:sp>
    </p:spTree>
    <p:extLst>
      <p:ext uri="{BB962C8B-B14F-4D97-AF65-F5344CB8AC3E}">
        <p14:creationId xmlns:p14="http://schemas.microsoft.com/office/powerpoint/2010/main" val="3694350373"/>
      </p:ext>
    </p:extLst>
  </p:cSld>
  <p:clrMapOvr>
    <a:masterClrMapping/>
  </p:clrMapOvr>
  <p:transition xmlns:p14="http://schemas.microsoft.com/office/powerpoint/2010/mai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mn-cs"/>
              </a:defRPr>
            </a:lvl1pPr>
          </a:lstStyle>
          <a:p>
            <a:pPr>
              <a:defRPr/>
            </a:pPr>
            <a:fld id="{59D2E7D1-8EDE-6E48-BCE9-E61A5FF98364}" type="slidenum">
              <a:rPr lang="en-US"/>
              <a:pPr>
                <a:defRPr/>
              </a:pPr>
              <a:t>‹#›</a:t>
            </a:fld>
            <a:endParaRPr lang="en-US"/>
          </a:p>
        </p:txBody>
      </p:sp>
    </p:spTree>
    <p:extLst>
      <p:ext uri="{BB962C8B-B14F-4D97-AF65-F5344CB8AC3E}">
        <p14:creationId xmlns:p14="http://schemas.microsoft.com/office/powerpoint/2010/main" val="2786954526"/>
      </p:ext>
    </p:extLst>
  </p:cSld>
  <p:clrMapOvr>
    <a:masterClrMapping/>
  </p:clrMapOvr>
  <p:transition xmlns:p14="http://schemas.microsoft.com/office/powerpoint/2010/mai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a:cs typeface="+mn-cs"/>
              </a:defRPr>
            </a:lvl1pPr>
          </a:lstStyle>
          <a:p>
            <a:pPr>
              <a:defRPr/>
            </a:pPr>
            <a:fld id="{C9BC1FC9-C63C-8F40-8137-679466275AAF}" type="slidenum">
              <a:rPr lang="en-US"/>
              <a:pPr>
                <a:defRPr/>
              </a:pPr>
              <a:t>‹#›</a:t>
            </a:fld>
            <a:endParaRPr lang="en-US"/>
          </a:p>
        </p:txBody>
      </p:sp>
    </p:spTree>
    <p:extLst>
      <p:ext uri="{BB962C8B-B14F-4D97-AF65-F5344CB8AC3E}">
        <p14:creationId xmlns:p14="http://schemas.microsoft.com/office/powerpoint/2010/main" val="107108910"/>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a:cs typeface="+mn-cs"/>
              </a:defRPr>
            </a:lvl1pPr>
          </a:lstStyle>
          <a:p>
            <a:pPr>
              <a:defRPr/>
            </a:pPr>
            <a:fld id="{C4398CEF-AC4A-EF4D-84EB-0CA27D7849F7}" type="slidenum">
              <a:rPr lang="en-US"/>
              <a:pPr>
                <a:defRPr/>
              </a:pPr>
              <a:t>‹#›</a:t>
            </a:fld>
            <a:endParaRPr lang="en-US"/>
          </a:p>
        </p:txBody>
      </p:sp>
    </p:spTree>
    <p:extLst>
      <p:ext uri="{BB962C8B-B14F-4D97-AF65-F5344CB8AC3E}">
        <p14:creationId xmlns:p14="http://schemas.microsoft.com/office/powerpoint/2010/main" val="17356613"/>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3ED19B-3913-6248-8E83-C77BB23637FE}" type="slidenum">
              <a:rPr lang="en-US"/>
              <a:pPr>
                <a:defRPr/>
              </a:pPr>
              <a:t>‹#›</a:t>
            </a:fld>
            <a:endParaRPr lang="en-US"/>
          </a:p>
        </p:txBody>
      </p:sp>
    </p:spTree>
    <p:extLst>
      <p:ext uri="{BB962C8B-B14F-4D97-AF65-F5344CB8AC3E}">
        <p14:creationId xmlns:p14="http://schemas.microsoft.com/office/powerpoint/2010/main" val="15191141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cs typeface="+mn-cs"/>
              </a:defRPr>
            </a:lvl1pPr>
          </a:lstStyle>
          <a:p>
            <a:pPr>
              <a:defRPr/>
            </a:pPr>
            <a:fld id="{8D1CDBF0-E250-AA44-9E8F-E2F3F7249940}" type="slidenum">
              <a:rPr lang="en-US"/>
              <a:pPr>
                <a:defRPr/>
              </a:pPr>
              <a:t>‹#›</a:t>
            </a:fld>
            <a:endParaRPr lang="en-US"/>
          </a:p>
        </p:txBody>
      </p:sp>
    </p:spTree>
    <p:extLst>
      <p:ext uri="{BB962C8B-B14F-4D97-AF65-F5344CB8AC3E}">
        <p14:creationId xmlns:p14="http://schemas.microsoft.com/office/powerpoint/2010/main" val="1339674174"/>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mn-cs"/>
              </a:defRPr>
            </a:lvl1pPr>
          </a:lstStyle>
          <a:p>
            <a:pPr>
              <a:defRPr/>
            </a:pPr>
            <a:fld id="{FA5DE8A2-3A76-DD47-BB0A-D2CCA0CC6D62}" type="slidenum">
              <a:rPr lang="en-US"/>
              <a:pPr>
                <a:defRPr/>
              </a:pPr>
              <a:t>‹#›</a:t>
            </a:fld>
            <a:endParaRPr lang="en-US"/>
          </a:p>
        </p:txBody>
      </p:sp>
    </p:spTree>
    <p:extLst>
      <p:ext uri="{BB962C8B-B14F-4D97-AF65-F5344CB8AC3E}">
        <p14:creationId xmlns:p14="http://schemas.microsoft.com/office/powerpoint/2010/main" val="1146890669"/>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cs typeface="+mn-cs"/>
              </a:defRPr>
            </a:lvl1pPr>
          </a:lstStyle>
          <a:p>
            <a:pPr>
              <a:defRPr/>
            </a:pPr>
            <a:fld id="{8EA57E7E-6BDA-8847-93ED-097D8CB7E1FD}" type="slidenum">
              <a:rPr lang="en-US"/>
              <a:pPr>
                <a:defRPr/>
              </a:pPr>
              <a:t>‹#›</a:t>
            </a:fld>
            <a:endParaRPr lang="en-US"/>
          </a:p>
        </p:txBody>
      </p:sp>
    </p:spTree>
    <p:extLst>
      <p:ext uri="{BB962C8B-B14F-4D97-AF65-F5344CB8AC3E}">
        <p14:creationId xmlns:p14="http://schemas.microsoft.com/office/powerpoint/2010/main" val="259918575"/>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6CAB44D3-BB95-4B4B-9D99-D48484C20373}" type="slidenum">
              <a:rPr lang="en-US"/>
              <a:pPr>
                <a:defRPr/>
              </a:pPr>
              <a:t>‹#›</a:t>
            </a:fld>
            <a:endParaRPr lang="en-US"/>
          </a:p>
        </p:txBody>
      </p:sp>
    </p:spTree>
    <p:extLst>
      <p:ext uri="{BB962C8B-B14F-4D97-AF65-F5344CB8AC3E}">
        <p14:creationId xmlns:p14="http://schemas.microsoft.com/office/powerpoint/2010/main" val="2120035928"/>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26B2B9DB-3CF5-6C4A-A003-A8648024C974}" type="slidenum">
              <a:rPr lang="en-US"/>
              <a:pPr>
                <a:defRPr/>
              </a:pPr>
              <a:t>‹#›</a:t>
            </a:fld>
            <a:endParaRPr lang="en-US"/>
          </a:p>
        </p:txBody>
      </p:sp>
    </p:spTree>
    <p:extLst>
      <p:ext uri="{BB962C8B-B14F-4D97-AF65-F5344CB8AC3E}">
        <p14:creationId xmlns:p14="http://schemas.microsoft.com/office/powerpoint/2010/main" val="300393364"/>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cs typeface="+mn-cs"/>
              </a:defRPr>
            </a:lvl1pPr>
          </a:lstStyle>
          <a:p>
            <a:pPr>
              <a:defRPr/>
            </a:pPr>
            <a:fld id="{73754681-750B-384B-98EA-8D85BD565CA5}" type="slidenum">
              <a:rPr lang="en-US"/>
              <a:pPr>
                <a:defRPr/>
              </a:pPr>
              <a:t>‹#›</a:t>
            </a:fld>
            <a:endParaRPr lang="en-US"/>
          </a:p>
        </p:txBody>
      </p:sp>
    </p:spTree>
    <p:extLst>
      <p:ext uri="{BB962C8B-B14F-4D97-AF65-F5344CB8AC3E}">
        <p14:creationId xmlns:p14="http://schemas.microsoft.com/office/powerpoint/2010/main" val="62111492"/>
      </p:ext>
    </p:extLst>
  </p:cSld>
  <p:clrMapOvr>
    <a:masterClrMapping/>
  </p:clrMapOvr>
  <p:transition xmlns:p14="http://schemas.microsoft.com/office/powerpoint/2010/mai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BC6D1357-E777-844B-AD25-843A7BD2C733}" type="slidenum">
              <a:rPr lang="en-US"/>
              <a:pPr>
                <a:defRPr/>
              </a:pPr>
              <a:t>‹#›</a:t>
            </a:fld>
            <a:endParaRPr lang="en-US"/>
          </a:p>
        </p:txBody>
      </p:sp>
    </p:spTree>
    <p:extLst>
      <p:ext uri="{BB962C8B-B14F-4D97-AF65-F5344CB8AC3E}">
        <p14:creationId xmlns:p14="http://schemas.microsoft.com/office/powerpoint/2010/main" val="4085937693"/>
      </p:ext>
    </p:extLst>
  </p:cSld>
  <p:clrMapOvr>
    <a:masterClrMapping/>
  </p:clrMapOvr>
  <p:transition xmlns:p14="http://schemas.microsoft.com/office/powerpoint/2010/mai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C727EE3D-A846-3C4F-BE8E-FB362EB13C3F}" type="slidenum">
              <a:rPr lang="en-US"/>
              <a:pPr>
                <a:defRPr/>
              </a:pPr>
              <a:t>‹#›</a:t>
            </a:fld>
            <a:endParaRPr lang="en-US"/>
          </a:p>
        </p:txBody>
      </p:sp>
    </p:spTree>
    <p:extLst>
      <p:ext uri="{BB962C8B-B14F-4D97-AF65-F5344CB8AC3E}">
        <p14:creationId xmlns:p14="http://schemas.microsoft.com/office/powerpoint/2010/main" val="4150681265"/>
      </p:ext>
    </p:extLst>
  </p:cSld>
  <p:clrMapOvr>
    <a:masterClrMapping/>
  </p:clrMapOvr>
  <p:transition xmlns:p14="http://schemas.microsoft.com/office/powerpoint/2010/mai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220844B7-4892-1042-8F5D-5DE222B5B950}" type="slidenum">
              <a:rPr lang="en-US"/>
              <a:pPr>
                <a:defRPr/>
              </a:pPr>
              <a:t>‹#›</a:t>
            </a:fld>
            <a:endParaRPr lang="en-US"/>
          </a:p>
        </p:txBody>
      </p:sp>
    </p:spTree>
    <p:extLst>
      <p:ext uri="{BB962C8B-B14F-4D97-AF65-F5344CB8AC3E}">
        <p14:creationId xmlns:p14="http://schemas.microsoft.com/office/powerpoint/2010/main" val="3239036181"/>
      </p:ext>
    </p:extLst>
  </p:cSld>
  <p:clrMapOvr>
    <a:masterClrMapping/>
  </p:clrMapOvr>
  <p:transition xmlns:p14="http://schemas.microsoft.com/office/powerpoint/2010/mai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55F2E94B-2C1B-6B43-A9E4-5B80C8874368}" type="slidenum">
              <a:rPr lang="en-US"/>
              <a:pPr>
                <a:defRPr/>
              </a:pPr>
              <a:t>‹#›</a:t>
            </a:fld>
            <a:endParaRPr lang="en-US"/>
          </a:p>
        </p:txBody>
      </p:sp>
    </p:spTree>
    <p:extLst>
      <p:ext uri="{BB962C8B-B14F-4D97-AF65-F5344CB8AC3E}">
        <p14:creationId xmlns:p14="http://schemas.microsoft.com/office/powerpoint/2010/main" val="597964305"/>
      </p:ext>
    </p:extLst>
  </p:cSld>
  <p:clrMapOvr>
    <a:masterClrMapping/>
  </p:clrMapOvr>
  <p:transition xmlns:p14="http://schemas.microsoft.com/office/powerpoint/2010/mai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04D6F1-4D6F-E245-A8FF-31B0EFBF2A95}" type="slidenum">
              <a:rPr lang="en-US"/>
              <a:pPr>
                <a:defRPr/>
              </a:pPr>
              <a:t>‹#›</a:t>
            </a:fld>
            <a:endParaRPr lang="en-US"/>
          </a:p>
        </p:txBody>
      </p:sp>
    </p:spTree>
    <p:extLst>
      <p:ext uri="{BB962C8B-B14F-4D97-AF65-F5344CB8AC3E}">
        <p14:creationId xmlns:p14="http://schemas.microsoft.com/office/powerpoint/2010/main" val="33503394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cs typeface="+mn-cs"/>
              </a:defRPr>
            </a:lvl1pPr>
          </a:lstStyle>
          <a:p>
            <a:pPr>
              <a:defRPr/>
            </a:pPr>
            <a:fld id="{D5CFF31B-4A59-A540-8B83-E86E5E91A76F}" type="slidenum">
              <a:rPr lang="en-US"/>
              <a:pPr>
                <a:defRPr/>
              </a:pPr>
              <a:t>‹#›</a:t>
            </a:fld>
            <a:endParaRPr lang="en-US"/>
          </a:p>
        </p:txBody>
      </p:sp>
    </p:spTree>
    <p:extLst>
      <p:ext uri="{BB962C8B-B14F-4D97-AF65-F5344CB8AC3E}">
        <p14:creationId xmlns:p14="http://schemas.microsoft.com/office/powerpoint/2010/main" val="508071306"/>
      </p:ext>
    </p:extLst>
  </p:cSld>
  <p:clrMapOvr>
    <a:masterClrMapping/>
  </p:clrMapOvr>
  <p:transition xmlns:p14="http://schemas.microsoft.com/office/powerpoint/2010/mai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cs typeface="+mn-cs"/>
              </a:defRPr>
            </a:lvl1pPr>
          </a:lstStyle>
          <a:p>
            <a:pPr>
              <a:defRPr/>
            </a:pPr>
            <a:fld id="{11B2F7C6-6600-A249-B4DD-C9E011C020D3}" type="slidenum">
              <a:rPr lang="en-US"/>
              <a:pPr>
                <a:defRPr/>
              </a:pPr>
              <a:t>‹#›</a:t>
            </a:fld>
            <a:endParaRPr lang="en-US"/>
          </a:p>
        </p:txBody>
      </p:sp>
    </p:spTree>
    <p:extLst>
      <p:ext uri="{BB962C8B-B14F-4D97-AF65-F5344CB8AC3E}">
        <p14:creationId xmlns:p14="http://schemas.microsoft.com/office/powerpoint/2010/main" val="4052169766"/>
      </p:ext>
    </p:extLst>
  </p:cSld>
  <p:clrMapOvr>
    <a:masterClrMapping/>
  </p:clrMapOvr>
  <p:transition xmlns:p14="http://schemas.microsoft.com/office/powerpoint/2010/mai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cs typeface="+mn-cs"/>
              </a:defRPr>
            </a:lvl1pPr>
          </a:lstStyle>
          <a:p>
            <a:pPr>
              <a:defRPr/>
            </a:pPr>
            <a:fld id="{FC1D723B-0BCB-124C-AECD-FE0505769429}" type="slidenum">
              <a:rPr lang="en-US"/>
              <a:pPr>
                <a:defRPr/>
              </a:pPr>
              <a:t>‹#›</a:t>
            </a:fld>
            <a:endParaRPr lang="en-US"/>
          </a:p>
        </p:txBody>
      </p:sp>
    </p:spTree>
    <p:extLst>
      <p:ext uri="{BB962C8B-B14F-4D97-AF65-F5344CB8AC3E}">
        <p14:creationId xmlns:p14="http://schemas.microsoft.com/office/powerpoint/2010/main" val="1296385491"/>
      </p:ext>
    </p:extLst>
  </p:cSld>
  <p:clrMapOvr>
    <a:masterClrMapping/>
  </p:clrMapOvr>
  <p:transition xmlns:p14="http://schemas.microsoft.com/office/powerpoint/2010/mai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3CDF45F0-45B8-D64F-9EA8-046F30F15CC5}" type="slidenum">
              <a:rPr lang="en-US"/>
              <a:pPr>
                <a:defRPr/>
              </a:pPr>
              <a:t>‹#›</a:t>
            </a:fld>
            <a:endParaRPr lang="en-US"/>
          </a:p>
        </p:txBody>
      </p:sp>
    </p:spTree>
    <p:extLst>
      <p:ext uri="{BB962C8B-B14F-4D97-AF65-F5344CB8AC3E}">
        <p14:creationId xmlns:p14="http://schemas.microsoft.com/office/powerpoint/2010/main" val="1187573419"/>
      </p:ext>
    </p:extLst>
  </p:cSld>
  <p:clrMapOvr>
    <a:masterClrMapping/>
  </p:clrMapOvr>
  <p:transition xmlns:p14="http://schemas.microsoft.com/office/powerpoint/2010/mai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D9BE5B86-06F7-E14B-884A-BEB0B6006F47}" type="slidenum">
              <a:rPr lang="en-US"/>
              <a:pPr>
                <a:defRPr/>
              </a:pPr>
              <a:t>‹#›</a:t>
            </a:fld>
            <a:endParaRPr lang="en-US"/>
          </a:p>
        </p:txBody>
      </p:sp>
    </p:spTree>
    <p:extLst>
      <p:ext uri="{BB962C8B-B14F-4D97-AF65-F5344CB8AC3E}">
        <p14:creationId xmlns:p14="http://schemas.microsoft.com/office/powerpoint/2010/main" val="2493528194"/>
      </p:ext>
    </p:extLst>
  </p:cSld>
  <p:clrMapOvr>
    <a:masterClrMapping/>
  </p:clrMapOvr>
  <p:transition xmlns:p14="http://schemas.microsoft.com/office/powerpoint/2010/mai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C03ACD7B-3154-F442-BB61-512847B7695B}" type="slidenum">
              <a:rPr lang="en-US"/>
              <a:pPr>
                <a:defRPr/>
              </a:pPr>
              <a:t>‹#›</a:t>
            </a:fld>
            <a:endParaRPr lang="en-US"/>
          </a:p>
        </p:txBody>
      </p:sp>
    </p:spTree>
    <p:extLst>
      <p:ext uri="{BB962C8B-B14F-4D97-AF65-F5344CB8AC3E}">
        <p14:creationId xmlns:p14="http://schemas.microsoft.com/office/powerpoint/2010/main" val="2811047692"/>
      </p:ext>
    </p:extLst>
  </p:cSld>
  <p:clrMapOvr>
    <a:masterClrMapping/>
  </p:clrMapOvr>
  <p:transition xmlns:p14="http://schemas.microsoft.com/office/powerpoint/2010/mai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108F4F78-1CE0-B34D-831E-4B19AABFD34B}" type="slidenum">
              <a:rPr lang="en-US"/>
              <a:pPr>
                <a:defRPr/>
              </a:pPr>
              <a:t>‹#›</a:t>
            </a:fld>
            <a:endParaRPr lang="en-US"/>
          </a:p>
        </p:txBody>
      </p:sp>
    </p:spTree>
    <p:extLst>
      <p:ext uri="{BB962C8B-B14F-4D97-AF65-F5344CB8AC3E}">
        <p14:creationId xmlns:p14="http://schemas.microsoft.com/office/powerpoint/2010/main" val="3318857281"/>
      </p:ext>
    </p:extLst>
  </p:cSld>
  <p:clrMapOvr>
    <a:masterClrMapping/>
  </p:clrMapOvr>
  <p:transition xmlns:p14="http://schemas.microsoft.com/office/powerpoint/2010/mai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CCABA236-7D1D-614F-ACB6-79F1FF235570}" type="slidenum">
              <a:rPr lang="en-US"/>
              <a:pPr>
                <a:defRPr/>
              </a:pPr>
              <a:t>‹#›</a:t>
            </a:fld>
            <a:endParaRPr lang="en-US"/>
          </a:p>
        </p:txBody>
      </p:sp>
    </p:spTree>
    <p:extLst>
      <p:ext uri="{BB962C8B-B14F-4D97-AF65-F5344CB8AC3E}">
        <p14:creationId xmlns:p14="http://schemas.microsoft.com/office/powerpoint/2010/main" val="1755104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B6054A20-8495-5148-B87D-8C137C6D4B7E}" type="slidenum">
              <a:rPr lang="en-US"/>
              <a:pPr>
                <a:defRPr/>
              </a:pPr>
              <a:t>‹#›</a:t>
            </a:fld>
            <a:endParaRPr lang="en-US"/>
          </a:p>
        </p:txBody>
      </p:sp>
    </p:spTree>
    <p:extLst>
      <p:ext uri="{BB962C8B-B14F-4D97-AF65-F5344CB8AC3E}">
        <p14:creationId xmlns:p14="http://schemas.microsoft.com/office/powerpoint/2010/main" val="4737671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C78C7C7A-C707-E345-B9B9-2F1765E68480}" type="slidenum">
              <a:rPr lang="en-US"/>
              <a:pPr>
                <a:defRPr/>
              </a:pPr>
              <a:t>‹#›</a:t>
            </a:fld>
            <a:endParaRPr lang="en-US"/>
          </a:p>
        </p:txBody>
      </p:sp>
    </p:spTree>
    <p:extLst>
      <p:ext uri="{BB962C8B-B14F-4D97-AF65-F5344CB8AC3E}">
        <p14:creationId xmlns:p14="http://schemas.microsoft.com/office/powerpoint/2010/main" val="12297633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10.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eg"/><Relationship Id="rId16" Type="http://schemas.openxmlformats.org/officeDocument/2006/relationships/image" Target="../media/image4.jpeg"/><Relationship Id="rId17" Type="http://schemas.openxmlformats.org/officeDocument/2006/relationships/image" Target="../media/image5.jpeg"/><Relationship Id="rId18" Type="http://schemas.openxmlformats.org/officeDocument/2006/relationships/image" Target="../media/image6.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3" Type="http://schemas.openxmlformats.org/officeDocument/2006/relationships/image" Target="../media/image8.pn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slideLayout" Target="../slideLayouts/slideLayout85.xml"/><Relationship Id="rId17"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8.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9.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cs typeface="+mn-cs"/>
              </a:defRPr>
            </a:lvl1pPr>
          </a:lstStyle>
          <a:p>
            <a:pPr>
              <a:defRPr/>
            </a:pPr>
            <a:fld id="{1E51FEC1-3034-E145-8741-D9F473AFA3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CC300968-6C74-444E-AE1A-8635E3F135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0" y="0"/>
            <a:ext cx="9145588" cy="6845300"/>
            <a:chOff x="0" y="0"/>
            <a:chExt cx="5761" cy="4312"/>
          </a:xfrm>
        </p:grpSpPr>
        <p:sp>
          <p:nvSpPr>
            <p:cNvPr id="29901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pPr>
              <a:endParaRPr lang="en-US" sz="2400">
                <a:solidFill>
                  <a:srgbClr val="FFFFFF"/>
                </a:solidFill>
              </a:endParaRPr>
            </a:p>
          </p:txBody>
        </p:sp>
        <p:sp useBgFill="1">
          <p:nvSpPr>
            <p:cNvPr id="29901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29901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9901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6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title"/>
          </p:nvPr>
        </p:nvSpPr>
        <p:spPr bwMode="auto">
          <a:xfrm>
            <a:off x="11430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Rectangle 4"/>
          <p:cNvSpPr>
            <a:spLocks noGrp="1" noChangeArrowheads="1"/>
          </p:cNvSpPr>
          <p:nvPr>
            <p:ph type="body" idx="1"/>
          </p:nvPr>
        </p:nvSpPr>
        <p:spPr bwMode="auto">
          <a:xfrm>
            <a:off x="1143000" y="16764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205" name="Rectangle 5"/>
          <p:cNvSpPr>
            <a:spLocks noGrp="1" noChangeArrowheads="1"/>
          </p:cNvSpPr>
          <p:nvPr>
            <p:ph type="dt" sz="half" idx="2"/>
          </p:nvPr>
        </p:nvSpPr>
        <p:spPr bwMode="auto">
          <a:xfrm>
            <a:off x="2057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mn-lt"/>
                <a:ea typeface="+mn-ea"/>
                <a:cs typeface="+mn-cs"/>
              </a:defRPr>
            </a:lvl1pPr>
          </a:lstStyle>
          <a:p>
            <a:pPr>
              <a:defRPr/>
            </a:pPr>
            <a:endParaRPr lang="en-US"/>
          </a:p>
        </p:txBody>
      </p:sp>
      <p:sp>
        <p:nvSpPr>
          <p:cNvPr id="179206" name="Rectangle 6"/>
          <p:cNvSpPr>
            <a:spLocks noGrp="1" noChangeArrowheads="1"/>
          </p:cNvSpPr>
          <p:nvPr>
            <p:ph type="ftr" sz="quarter" idx="3"/>
          </p:nvPr>
        </p:nvSpPr>
        <p:spPr bwMode="auto">
          <a:xfrm>
            <a:off x="40386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17920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Helvetica" charset="0"/>
                <a:cs typeface="ＭＳ Ｐゴシック" charset="0"/>
              </a:defRPr>
            </a:lvl1pPr>
          </a:lstStyle>
          <a:p>
            <a:pPr>
              <a:defRPr/>
            </a:pPr>
            <a:fld id="{E05724D2-1314-AC46-83BF-0F837AA246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5"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Helvetica" pitchFamily="-128" charset="0"/>
          <a:ea typeface="ＭＳ Ｐゴシック"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Helvetica" pitchFamily="-128" charset="0"/>
          <a:ea typeface="ＭＳ Ｐゴシック"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Helvetica" pitchFamily="-128" charset="0"/>
          <a:ea typeface="ＭＳ Ｐゴシック"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Helvetica" pitchFamily="-128" charset="0"/>
          <a:ea typeface="ＭＳ Ｐゴシック" pitchFamily="34" charset="-128"/>
          <a:cs typeface="ＭＳ Ｐゴシック" charset="0"/>
        </a:defRPr>
      </a:lvl5pPr>
      <a:lvl6pPr marL="457200" algn="l" rtl="0" fontAlgn="base">
        <a:spcBef>
          <a:spcPct val="0"/>
        </a:spcBef>
        <a:spcAft>
          <a:spcPct val="0"/>
        </a:spcAft>
        <a:defRPr kumimoji="1" sz="4400">
          <a:solidFill>
            <a:schemeClr val="tx2"/>
          </a:solidFill>
          <a:latin typeface="Helvetica" pitchFamily="-128" charset="0"/>
          <a:ea typeface="ＭＳ Ｐゴシック" pitchFamily="34" charset="-128"/>
        </a:defRPr>
      </a:lvl6pPr>
      <a:lvl7pPr marL="914400" algn="l" rtl="0" fontAlgn="base">
        <a:spcBef>
          <a:spcPct val="0"/>
        </a:spcBef>
        <a:spcAft>
          <a:spcPct val="0"/>
        </a:spcAft>
        <a:defRPr kumimoji="1" sz="4400">
          <a:solidFill>
            <a:schemeClr val="tx2"/>
          </a:solidFill>
          <a:latin typeface="Helvetica" pitchFamily="-128" charset="0"/>
          <a:ea typeface="ＭＳ Ｐゴシック" pitchFamily="34" charset="-128"/>
        </a:defRPr>
      </a:lvl7pPr>
      <a:lvl8pPr marL="1371600" algn="l" rtl="0" fontAlgn="base">
        <a:spcBef>
          <a:spcPct val="0"/>
        </a:spcBef>
        <a:spcAft>
          <a:spcPct val="0"/>
        </a:spcAft>
        <a:defRPr kumimoji="1" sz="4400">
          <a:solidFill>
            <a:schemeClr val="tx2"/>
          </a:solidFill>
          <a:latin typeface="Helvetica" pitchFamily="-128" charset="0"/>
          <a:ea typeface="ＭＳ Ｐゴシック" pitchFamily="34" charset="-128"/>
        </a:defRPr>
      </a:lvl8pPr>
      <a:lvl9pPr marL="1828800" algn="l" rtl="0" fontAlgn="base">
        <a:spcBef>
          <a:spcPct val="0"/>
        </a:spcBef>
        <a:spcAft>
          <a:spcPct val="0"/>
        </a:spcAft>
        <a:defRPr kumimoji="1" sz="4400">
          <a:solidFill>
            <a:schemeClr val="tx2"/>
          </a:solidFill>
          <a:latin typeface="Helvetica" pitchFamily="-128" charset="0"/>
          <a:ea typeface="ＭＳ Ｐゴシック" pitchFamily="34" charset="-128"/>
        </a:defRPr>
      </a:lvl9pPr>
    </p:titleStyle>
    <p:bodyStyle>
      <a:lvl1pPr marL="342900" indent="-342900" algn="l" rtl="0" eaLnBrk="0" fontAlgn="base" hangingPunct="0">
        <a:spcBef>
          <a:spcPct val="20000"/>
        </a:spcBef>
        <a:spcAft>
          <a:spcPct val="0"/>
        </a:spcAft>
        <a:buClr>
          <a:srgbClr val="126CBB"/>
        </a:buClr>
        <a:buFont typeface="Wingdings" charset="0"/>
        <a:buBlip>
          <a:blip r:embed="rId14"/>
        </a:buBlip>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003687"/>
        </a:buClr>
        <a:buSzPct val="95000"/>
        <a:buFont typeface="Wingdings" charset="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Blip>
          <a:blip r:embed="rId16"/>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7"/>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8"/>
        </a:buBlip>
        <a:defRPr kumimoji="1" sz="2000">
          <a:solidFill>
            <a:schemeClr val="tx1"/>
          </a:solidFill>
          <a:latin typeface="+mn-lt"/>
          <a:ea typeface="+mn-ea"/>
        </a:defRPr>
      </a:lvl5pPr>
      <a:lvl6pPr marL="2514600" indent="-228600" algn="l" rtl="0" fontAlgn="base">
        <a:spcBef>
          <a:spcPct val="20000"/>
        </a:spcBef>
        <a:spcAft>
          <a:spcPct val="0"/>
        </a:spcAft>
        <a:buBlip>
          <a:blip r:embed="rId18"/>
        </a:buBlip>
        <a:defRPr kumimoji="1" sz="2000">
          <a:solidFill>
            <a:schemeClr val="tx1"/>
          </a:solidFill>
          <a:latin typeface="+mn-lt"/>
          <a:ea typeface="+mn-ea"/>
        </a:defRPr>
      </a:lvl6pPr>
      <a:lvl7pPr marL="2971800" indent="-228600" algn="l" rtl="0" fontAlgn="base">
        <a:spcBef>
          <a:spcPct val="20000"/>
        </a:spcBef>
        <a:spcAft>
          <a:spcPct val="0"/>
        </a:spcAft>
        <a:buBlip>
          <a:blip r:embed="rId18"/>
        </a:buBlip>
        <a:defRPr kumimoji="1" sz="2000">
          <a:solidFill>
            <a:schemeClr val="tx1"/>
          </a:solidFill>
          <a:latin typeface="+mn-lt"/>
          <a:ea typeface="+mn-ea"/>
        </a:defRPr>
      </a:lvl7pPr>
      <a:lvl8pPr marL="3429000" indent="-228600" algn="l" rtl="0" fontAlgn="base">
        <a:spcBef>
          <a:spcPct val="20000"/>
        </a:spcBef>
        <a:spcAft>
          <a:spcPct val="0"/>
        </a:spcAft>
        <a:buBlip>
          <a:blip r:embed="rId18"/>
        </a:buBlip>
        <a:defRPr kumimoji="1" sz="2000">
          <a:solidFill>
            <a:schemeClr val="tx1"/>
          </a:solidFill>
          <a:latin typeface="+mn-lt"/>
          <a:ea typeface="+mn-ea"/>
        </a:defRPr>
      </a:lvl8pPr>
      <a:lvl9pPr marL="3886200" indent="-228600" algn="l" rtl="0" fontAlgn="base">
        <a:spcBef>
          <a:spcPct val="20000"/>
        </a:spcBef>
        <a:spcAft>
          <a:spcPct val="0"/>
        </a:spcAft>
        <a:buBlip>
          <a:blip r:embed="rId18"/>
        </a:buBlip>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839200" cy="6858000"/>
            <a:chOff x="0" y="0"/>
            <a:chExt cx="5568" cy="4320"/>
          </a:xfrm>
        </p:grpSpPr>
        <p:grpSp>
          <p:nvGrpSpPr>
            <p:cNvPr id="27656" name="Group 3"/>
            <p:cNvGrpSpPr>
              <a:grpSpLocks/>
            </p:cNvGrpSpPr>
            <p:nvPr userDrawn="1"/>
          </p:nvGrpSpPr>
          <p:grpSpPr bwMode="auto">
            <a:xfrm>
              <a:off x="0" y="0"/>
              <a:ext cx="3216" cy="3072"/>
              <a:chOff x="0" y="0"/>
              <a:chExt cx="2928" cy="2784"/>
            </a:xfrm>
          </p:grpSpPr>
          <p:sp>
            <p:nvSpPr>
              <p:cNvPr id="2766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0" name="Oval 5"/>
              <p:cNvSpPr>
                <a:spLocks noChangeArrowheads="1"/>
              </p:cNvSpPr>
              <p:nvPr userDrawn="1"/>
            </p:nvSpPr>
            <p:spPr bwMode="auto">
              <a:xfrm>
                <a:off x="240" y="240"/>
                <a:ext cx="2447"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1" name="Oval 6"/>
              <p:cNvSpPr>
                <a:spLocks noChangeArrowheads="1"/>
              </p:cNvSpPr>
              <p:nvPr userDrawn="1"/>
            </p:nvSpPr>
            <p:spPr bwMode="auto">
              <a:xfrm>
                <a:off x="480" y="480"/>
                <a:ext cx="1968" cy="182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2" name="Oval 7"/>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3"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7657" name="Group 9"/>
            <p:cNvGrpSpPr>
              <a:grpSpLocks/>
            </p:cNvGrpSpPr>
            <p:nvPr userDrawn="1"/>
          </p:nvGrpSpPr>
          <p:grpSpPr bwMode="auto">
            <a:xfrm>
              <a:off x="2016" y="2016"/>
              <a:ext cx="2448" cy="2304"/>
              <a:chOff x="0" y="0"/>
              <a:chExt cx="2928" cy="2784"/>
            </a:xfrm>
          </p:grpSpPr>
          <p:sp>
            <p:nvSpPr>
              <p:cNvPr id="2766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6"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8"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7658" name="Group 15"/>
            <p:cNvGrpSpPr>
              <a:grpSpLocks/>
            </p:cNvGrpSpPr>
            <p:nvPr userDrawn="1"/>
          </p:nvGrpSpPr>
          <p:grpSpPr bwMode="auto">
            <a:xfrm>
              <a:off x="2832" y="96"/>
              <a:ext cx="2736" cy="2592"/>
              <a:chOff x="0" y="0"/>
              <a:chExt cx="2928" cy="2784"/>
            </a:xfrm>
          </p:grpSpPr>
          <p:sp>
            <p:nvSpPr>
              <p:cNvPr id="2765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0"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2765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669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1">
                <a:latin typeface="Times New Roman" pitchFamily="18" charset="0"/>
                <a:ea typeface="+mn-ea"/>
                <a:cs typeface="+mn-cs"/>
              </a:defRPr>
            </a:lvl1pPr>
          </a:lstStyle>
          <a:p>
            <a:pPr>
              <a:defRPr/>
            </a:pPr>
            <a:endParaRPr lang="en-US"/>
          </a:p>
        </p:txBody>
      </p:sp>
      <p:sp>
        <p:nvSpPr>
          <p:cNvPr id="1566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a:latin typeface="Times New Roman" pitchFamily="18" charset="0"/>
                <a:ea typeface="+mn-ea"/>
                <a:cs typeface="+mn-cs"/>
              </a:defRPr>
            </a:lvl1pPr>
          </a:lstStyle>
          <a:p>
            <a:pPr>
              <a:defRPr/>
            </a:pPr>
            <a:endParaRPr lang="en-US"/>
          </a:p>
        </p:txBody>
      </p:sp>
      <p:sp>
        <p:nvSpPr>
          <p:cNvPr id="15669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a:cs typeface="+mn-cs"/>
              </a:defRPr>
            </a:lvl1pPr>
          </a:lstStyle>
          <a:p>
            <a:pPr>
              <a:defRPr/>
            </a:pPr>
            <a:fld id="{712EB9D6-B703-B543-94B3-FE6A3556EA9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66"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8" charset="0"/>
              <a:ea typeface="+mn-ea"/>
              <a:cs typeface="+mn-cs"/>
            </a:endParaRPr>
          </a:p>
        </p:txBody>
      </p:sp>
      <p:sp>
        <p:nvSpPr>
          <p:cNvPr id="39939"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8" charset="0"/>
              <a:ea typeface="+mn-ea"/>
              <a:cs typeface="+mn-cs"/>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8" charset="0"/>
              <a:ea typeface="+mn-ea"/>
              <a:cs typeface="+mn-cs"/>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9943"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8" charset="0"/>
                <a:ea typeface="+mn-ea"/>
                <a:cs typeface="+mn-cs"/>
              </a:defRPr>
            </a:lvl1pPr>
          </a:lstStyle>
          <a:p>
            <a:pPr>
              <a:defRPr/>
            </a:pPr>
            <a:endParaRPr lang="en-US"/>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8" charset="0"/>
                <a:ea typeface="+mn-ea"/>
                <a:cs typeface="+mn-cs"/>
              </a:defRPr>
            </a:lvl1pPr>
          </a:lstStyle>
          <a:p>
            <a:pPr>
              <a:defRPr/>
            </a:pPr>
            <a:endParaRPr lang="en-US"/>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8"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167"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ransition xmlns:p14="http://schemas.microsoft.com/office/powerpoint/2010/mai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endParaRPr kumimoji="1" lang="en-US" sz="2400"/>
          </a:p>
        </p:txBody>
      </p:sp>
      <p:sp>
        <p:nvSpPr>
          <p:cNvPr id="522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22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0"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ea typeface="+mn-ea"/>
                <a:cs typeface="+mn-cs"/>
              </a:defRPr>
            </a:lvl1pPr>
          </a:lstStyle>
          <a:p>
            <a:pPr>
              <a:defRPr/>
            </a:pPr>
            <a:endParaRPr lang="en-US"/>
          </a:p>
        </p:txBody>
      </p:sp>
      <p:sp>
        <p:nvSpPr>
          <p:cNvPr id="125961"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mn-ea"/>
                <a:cs typeface="+mn-cs"/>
              </a:defRPr>
            </a:lvl1pPr>
          </a:lstStyle>
          <a:p>
            <a:pPr>
              <a:defRPr/>
            </a:pPr>
            <a:endParaRPr lang="en-US"/>
          </a:p>
        </p:txBody>
      </p:sp>
      <p:sp>
        <p:nvSpPr>
          <p:cNvPr id="125962"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cs typeface="+mn-cs"/>
              </a:defRPr>
            </a:lvl1pPr>
          </a:lstStyle>
          <a:p>
            <a:pPr>
              <a:defRPr/>
            </a:pPr>
            <a:fld id="{AA5863DE-021C-914A-A82A-11B1A0C3AE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8"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cs typeface="+mn-cs"/>
              </a:defRPr>
            </a:lvl1pPr>
          </a:lstStyle>
          <a:p>
            <a:pPr>
              <a:defRPr/>
            </a:pPr>
            <a:fld id="{BFBD17D7-E47D-5445-87BB-673AF2B2E6C2}" type="slidenum">
              <a:rPr lang="en-US"/>
              <a:pPr>
                <a:defRPr/>
              </a:pPr>
              <a:t>‹#›</a:t>
            </a:fld>
            <a:endParaRPr lang="en-US"/>
          </a:p>
        </p:txBody>
      </p:sp>
      <p:grpSp>
        <p:nvGrpSpPr>
          <p:cNvPr id="64519"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8"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8"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8" charset="0"/>
                <a:ea typeface="+mn-ea"/>
                <a:cs typeface="+mn-cs"/>
              </a:endParaRPr>
            </a:p>
          </p:txBody>
        </p:sp>
      </p:grpSp>
      <p:sp>
        <p:nvSpPr>
          <p:cNvPr id="6452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21" name="Rectangle 14"/>
          <p:cNvSpPr>
            <a:spLocks noGrp="1" noChangeArrowheads="1"/>
          </p:cNvSpPr>
          <p:nvPr>
            <p:ph type="title"/>
          </p:nvPr>
        </p:nvSpPr>
        <p:spPr bwMode="auto">
          <a:xfrm>
            <a:off x="152400" y="152400"/>
            <a:ext cx="8915400" cy="1143000"/>
          </a:xfrm>
          <a:prstGeom prst="rect">
            <a:avLst/>
          </a:prstGeom>
          <a:noFill/>
          <a:ln>
            <a:noFill/>
          </a:ln>
          <a:effectLst>
            <a:outerShdw dist="12700" dir="162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169"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Arial" pitchFamily="34" charset="0"/>
        </a:defRPr>
      </a:lvl6pPr>
      <a:lvl7pPr marL="914400" algn="ctr" rtl="0" fontAlgn="base">
        <a:spcBef>
          <a:spcPct val="0"/>
        </a:spcBef>
        <a:spcAft>
          <a:spcPct val="0"/>
        </a:spcAft>
        <a:defRPr sz="4400" b="1">
          <a:solidFill>
            <a:schemeClr val="tx2"/>
          </a:solidFill>
          <a:latin typeface="Arial" pitchFamily="34" charset="0"/>
        </a:defRPr>
      </a:lvl7pPr>
      <a:lvl8pPr marL="1371600" algn="ctr" rtl="0" fontAlgn="base">
        <a:spcBef>
          <a:spcPct val="0"/>
        </a:spcBef>
        <a:spcAft>
          <a:spcPct val="0"/>
        </a:spcAft>
        <a:defRPr sz="4400" b="1">
          <a:solidFill>
            <a:schemeClr val="tx2"/>
          </a:solidFill>
          <a:latin typeface="Arial" pitchFamily="34" charset="0"/>
        </a:defRPr>
      </a:lvl8pPr>
      <a:lvl9pPr marL="1828800" algn="ctr" rtl="0" fontAlgn="base">
        <a:spcBef>
          <a:spcPct val="0"/>
        </a:spcBef>
        <a:spcAft>
          <a:spcPct val="0"/>
        </a:spcAft>
        <a:defRPr sz="4400" b="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84322CE8-7222-D34E-B468-4D372825E5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8500CD35-3C60-F348-9999-BF6A8BF91F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99142944-6379-E243-8042-B3E57C5BC4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3.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notesSlide" Target="../notesSlides/notesSlide2.xml"/><Relationship Id="rId5" Type="http://schemas.openxmlformats.org/officeDocument/2006/relationships/oleObject" Target="../embeddings/oleObject1.bin"/><Relationship Id="rId6" Type="http://schemas.openxmlformats.org/officeDocument/2006/relationships/image" Target="../media/image12.emf"/><Relationship Id="rId1" Type="http://schemas.openxmlformats.org/officeDocument/2006/relationships/themeOverride" Target="../theme/themeOverride1.xml"/><Relationship Id="rId2"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3.png"/><Relationship Id="rId5" Type="http://schemas.openxmlformats.org/officeDocument/2006/relationships/oleObject" Target="../embeddings/oleObject3.bin"/><Relationship Id="rId6" Type="http://schemas.openxmlformats.org/officeDocument/2006/relationships/image" Target="../media/image44.png"/><Relationship Id="rId7" Type="http://schemas.openxmlformats.org/officeDocument/2006/relationships/oleObject" Target="../embeddings/oleObject4.bin"/><Relationship Id="rId8" Type="http://schemas.openxmlformats.org/officeDocument/2006/relationships/image" Target="../media/image45.png"/><Relationship Id="rId9" Type="http://schemas.openxmlformats.org/officeDocument/2006/relationships/image" Target="../media/image46.jpeg"/><Relationship Id="rId10" Type="http://schemas.openxmlformats.org/officeDocument/2006/relationships/image" Target="../media/image47.jpeg"/><Relationship Id="rId11" Type="http://schemas.openxmlformats.org/officeDocument/2006/relationships/image" Target="../media/image48.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13.xml"/><Relationship Id="rId2" Type="http://schemas.openxmlformats.org/officeDocument/2006/relationships/image" Target="../media/image4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 Id="rId3"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wmf"/><Relationship Id="rId1" Type="http://schemas.openxmlformats.org/officeDocument/2006/relationships/slideLayout" Target="../slideLayouts/slideLayout13.xml"/><Relationship Id="rId2" Type="http://schemas.openxmlformats.org/officeDocument/2006/relationships/audio" Target="../media/audio2.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jpeg"/><Relationship Id="rId3" Type="http://schemas.openxmlformats.org/officeDocument/2006/relationships/image" Target="../media/image57.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 Id="rId3" Type="http://schemas.openxmlformats.org/officeDocument/2006/relationships/image" Target="../media/image57.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eg"/><Relationship Id="rId3" Type="http://schemas.openxmlformats.org/officeDocument/2006/relationships/image" Target="../media/image6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wmf"/><Relationship Id="rId5" Type="http://schemas.openxmlformats.org/officeDocument/2006/relationships/image" Target="../media/image15.wmf"/><Relationship Id="rId6" Type="http://schemas.openxmlformats.org/officeDocument/2006/relationships/image" Target="../media/image16.wmf"/><Relationship Id="rId1" Type="http://schemas.openxmlformats.org/officeDocument/2006/relationships/slideLayout" Target="../slideLayouts/slideLayout50.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6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audio" Target="../media/audio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1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4.xml"/><Relationship Id="rId3"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5.bin"/><Relationship Id="rId5" Type="http://schemas.openxmlformats.org/officeDocument/2006/relationships/image" Target="../media/image69.png"/><Relationship Id="rId1" Type="http://schemas.openxmlformats.org/officeDocument/2006/relationships/vmlDrawing" Target="../drawings/vmlDrawing3.vml"/><Relationship Id="rId2"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64.xml"/><Relationship Id="rId2" Type="http://schemas.openxmlformats.org/officeDocument/2006/relationships/notesSlide" Target="../notesSlides/notesSlide1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6.bin"/><Relationship Id="rId5" Type="http://schemas.openxmlformats.org/officeDocument/2006/relationships/image" Target="../media/image73.png"/><Relationship Id="rId1" Type="http://schemas.openxmlformats.org/officeDocument/2006/relationships/vmlDrawing" Target="../drawings/vmlDrawing4.vml"/><Relationship Id="rId2"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7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75.png"/><Relationship Id="rId3" Type="http://schemas.openxmlformats.org/officeDocument/2006/relationships/image" Target="../media/image7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audio" Target="../media/audio3.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 Id="rId3" Type="http://schemas.openxmlformats.org/officeDocument/2006/relationships/image" Target="../media/image8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oleObject" Target="../embeddings/oleObject7.bin"/><Relationship Id="rId7" Type="http://schemas.openxmlformats.org/officeDocument/2006/relationships/image" Target="../media/image84.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jpeg"/><Relationship Id="rId3" Type="http://schemas.openxmlformats.org/officeDocument/2006/relationships/image" Target="../media/image8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4.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8.xml"/><Relationship Id="rId3" Type="http://schemas.openxmlformats.org/officeDocument/2006/relationships/image" Target="../media/image9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1534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1"/>
          <p:cNvSpPr>
            <a:spLocks noGrp="1" noChangeArrowheads="1"/>
          </p:cNvSpPr>
          <p:nvPr>
            <p:ph type="title" idx="4294967295"/>
          </p:nvPr>
        </p:nvSpPr>
        <p:spPr>
          <a:xfrm>
            <a:off x="3962400" y="0"/>
            <a:ext cx="5002213" cy="3381375"/>
          </a:xfrm>
        </p:spPr>
        <p:txBody>
          <a:bodyPr lIns="92075" tIns="46038" rIns="92075" bIns="46038" anchor="b"/>
          <a:lstStyle/>
          <a:p>
            <a:pPr algn="r">
              <a:defRPr/>
            </a:pPr>
            <a:r>
              <a:rPr lang="en-US" sz="8000" b="1" kern="1200" dirty="0" err="1">
                <a:solidFill>
                  <a:srgbClr val="FFFFFF"/>
                </a:solidFill>
                <a:latin typeface="Bermuda Solid" charset="0"/>
                <a:ea typeface="ＭＳ Ｐゴシック" charset="0"/>
                <a:cs typeface="ＭＳ Ｐゴシック" charset="0"/>
              </a:rPr>
              <a:t>Các</a:t>
            </a:r>
            <a:r>
              <a:rPr lang="en-US" sz="8000" b="1" kern="1200" dirty="0">
                <a:solidFill>
                  <a:srgbClr val="FFFFFF"/>
                </a:solidFill>
                <a:latin typeface="Bermuda Solid" charset="0"/>
                <a:ea typeface="ＭＳ Ｐゴシック" charset="0"/>
                <a:cs typeface="ＭＳ Ｐゴシック" charset="0"/>
              </a:rPr>
              <a:t> </a:t>
            </a:r>
            <a:r>
              <a:rPr lang="en-US" sz="8000" b="1" kern="1200" dirty="0" err="1" smtClean="0">
                <a:solidFill>
                  <a:srgbClr val="FFFFFF"/>
                </a:solidFill>
                <a:latin typeface="Bermuda Solid" charset="0"/>
                <a:ea typeface="ＭＳ Ｐゴシック" charset="0"/>
                <a:cs typeface="ＭＳ Ｐゴシック" charset="0"/>
              </a:rPr>
              <a:t>Vua</a:t>
            </a:r>
            <a:r>
              <a:rPr lang="en-US" sz="8000" b="1" kern="1200" dirty="0">
                <a:solidFill>
                  <a:srgbClr val="FFFFFF"/>
                </a:solidFill>
                <a:latin typeface="Bermuda Solid" charset="0"/>
                <a:ea typeface="ＭＳ Ｐゴシック" charset="0"/>
                <a:cs typeface="ＭＳ Ｐゴシック" charset="0"/>
              </a:rPr>
              <a:t> </a:t>
            </a:r>
            <a:r>
              <a:rPr lang="en-US" sz="8000" b="1" kern="1200" dirty="0" err="1">
                <a:solidFill>
                  <a:srgbClr val="FFFFFF"/>
                </a:solidFill>
                <a:latin typeface="Bermuda Solid" charset="0"/>
                <a:ea typeface="ＭＳ Ｐゴシック" charset="0"/>
                <a:cs typeface="ＭＳ Ｐゴシック" charset="0"/>
              </a:rPr>
              <a:t>Thứ</a:t>
            </a:r>
            <a:r>
              <a:rPr lang="en-US" sz="8000" b="1" kern="1200" dirty="0">
                <a:solidFill>
                  <a:srgbClr val="FFFFFF"/>
                </a:solidFill>
                <a:latin typeface="Bermuda Solid" charset="0"/>
                <a:ea typeface="ＭＳ Ｐゴシック" charset="0"/>
                <a:cs typeface="ＭＳ Ｐゴシック" charset="0"/>
              </a:rPr>
              <a:t> </a:t>
            </a:r>
            <a:r>
              <a:rPr lang="en-US" sz="8000" b="1" kern="1200" dirty="0" err="1" smtClean="0">
                <a:solidFill>
                  <a:srgbClr val="FFFFFF"/>
                </a:solidFill>
                <a:latin typeface="Bermuda Solid" charset="0"/>
                <a:ea typeface="ＭＳ Ｐゴシック" charset="0"/>
                <a:cs typeface="ＭＳ Ｐゴシック" charset="0"/>
              </a:rPr>
              <a:t>nhất</a:t>
            </a:r>
            <a:endParaRPr lang="en-US" sz="8000" b="1" kern="1200" dirty="0">
              <a:solidFill>
                <a:srgbClr val="FFFFFF"/>
              </a:solidFill>
              <a:latin typeface="Bermuda Solid" charset="0"/>
              <a:ea typeface="ＭＳ Ｐゴシック" charset="0"/>
              <a:cs typeface="ＭＳ Ｐゴシック" charset="0"/>
            </a:endParaRPr>
          </a:p>
        </p:txBody>
      </p:sp>
      <p:sp>
        <p:nvSpPr>
          <p:cNvPr id="6"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1800" b="1" i="1" kern="0" dirty="0" smtClean="0">
                <a:solidFill>
                  <a:srgbClr val="FFFFFF"/>
                </a:solidFill>
                <a:effectLst>
                  <a:outerShdw blurRad="38100" dist="38100" dir="2700000" algn="tl">
                    <a:srgbClr val="000000"/>
                  </a:outerShdw>
                </a:effectLst>
                <a:latin typeface="Arial"/>
                <a:cs typeface="Arial"/>
              </a:rPr>
              <a:t>Dr. Rick Griffith, Singapore Bible College</a:t>
            </a:r>
          </a:p>
          <a:p>
            <a:pPr algn="ctr" fontAlgn="auto">
              <a:spcBef>
                <a:spcPts val="0"/>
              </a:spcBef>
              <a:spcAft>
                <a:spcPts val="0"/>
              </a:spcAft>
              <a:defRPr/>
            </a:pPr>
            <a:r>
              <a:rPr lang="en-US" sz="1800" b="1" i="1" kern="0" dirty="0" err="1" smtClean="0">
                <a:solidFill>
                  <a:srgbClr val="FFFFFF"/>
                </a:solidFill>
                <a:effectLst>
                  <a:outerShdw blurRad="38100" dist="38100" dir="2700000" algn="tl">
                    <a:srgbClr val="000000"/>
                  </a:outerShdw>
                </a:effectLst>
                <a:latin typeface="Arial"/>
                <a:cs typeface="Arial"/>
              </a:rPr>
              <a:t>www.biblestudydownloads.com</a:t>
            </a:r>
            <a:endParaRPr lang="en-US" sz="1800" b="1" i="1" kern="0" dirty="0" smtClean="0">
              <a:solidFill>
                <a:srgbClr val="FFFFFF"/>
              </a:solidFill>
              <a:effectLst>
                <a:outerShdw blurRad="38100" dist="38100" dir="2700000" algn="tl">
                  <a:srgbClr val="000000"/>
                </a:outerShdw>
              </a:effectLst>
              <a:latin typeface="Arial"/>
              <a:cs typeface="Arial"/>
            </a:endParaRPr>
          </a:p>
        </p:txBody>
      </p:sp>
      <p:sp>
        <p:nvSpPr>
          <p:cNvPr id="137221" name="Text Box 7"/>
          <p:cNvSpPr txBox="1">
            <a:spLocks noChangeArrowheads="1"/>
          </p:cNvSpPr>
          <p:nvPr/>
        </p:nvSpPr>
        <p:spPr bwMode="auto">
          <a:xfrm>
            <a:off x="0" y="5219700"/>
            <a:ext cx="2667000" cy="1384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b="1" i="1">
                <a:solidFill>
                  <a:srgbClr val="F2F2F2"/>
                </a:solidFill>
                <a:latin typeface="Arial" charset="0"/>
              </a:rPr>
              <a:t>Sự phân chia của Vương quốc</a:t>
            </a:r>
            <a:endParaRPr lang="en-GB" b="1" i="1">
              <a:solidFill>
                <a:srgbClr val="F2F2F2"/>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3"/>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51207" name="Rectangle 7"/>
          <p:cNvSpPr>
            <a:spLocks noChangeArrowheads="1"/>
          </p:cNvSpPr>
          <p:nvPr/>
        </p:nvSpPr>
        <p:spPr bwMode="auto">
          <a:xfrm>
            <a:off x="990600" y="1295400"/>
            <a:ext cx="723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altLang="zh-CN" sz="4000" b="1" u="sng">
                <a:solidFill>
                  <a:srgbClr val="FFFF00"/>
                </a:solidFill>
                <a:ea typeface="SimSun" charset="0"/>
                <a:cs typeface="SimSun" charset="0"/>
              </a:rPr>
              <a:t>Ngoại chứng</a:t>
            </a:r>
            <a:endParaRPr lang="en-US" altLang="zh-CN" sz="4000" b="1">
              <a:solidFill>
                <a:srgbClr val="FFFF00"/>
              </a:solidFill>
              <a:ea typeface="SimSun" charset="0"/>
              <a:cs typeface="SimSun" charset="0"/>
            </a:endParaRPr>
          </a:p>
          <a:p>
            <a:pPr marL="342900" indent="-342900">
              <a:spcBef>
                <a:spcPct val="20000"/>
              </a:spcBef>
              <a:buFontTx/>
              <a:buChar char="•"/>
            </a:pPr>
            <a:r>
              <a:rPr lang="en-US" altLang="zh-CN" sz="3200" b="1">
                <a:solidFill>
                  <a:srgbClr val="FFFF00"/>
                </a:solidFill>
                <a:ea typeface="SimSun" charset="0"/>
                <a:cs typeface="SimSun" charset="0"/>
              </a:rPr>
              <a:t>Truyền thống gán quyền tác giả của sách Các Vua cho Giê-rê-mi và điều này có được từ những tương đồng về văn chương giữa bản ghi chép này và lời tiên tri của Giê-rê-mi.</a:t>
            </a:r>
          </a:p>
          <a:p>
            <a:pPr marL="342900" indent="-342900">
              <a:spcBef>
                <a:spcPct val="20000"/>
              </a:spcBef>
              <a:buFontTx/>
              <a:buChar char="•"/>
            </a:pPr>
            <a:endParaRPr lang="en-US" sz="3600" b="1">
              <a:solidFill>
                <a:srgbClr val="FFFF00"/>
              </a:solidFill>
              <a:latin typeface="Arial Narrow" charset="0"/>
              <a:ea typeface="SimSun" charset="0"/>
              <a:cs typeface="SimSun" charset="0"/>
            </a:endParaRPr>
          </a:p>
        </p:txBody>
      </p:sp>
      <p:sp>
        <p:nvSpPr>
          <p:cNvPr id="148483" name="Text Box 9"/>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220</a:t>
            </a:r>
          </a:p>
        </p:txBody>
      </p:sp>
      <p:pic>
        <p:nvPicPr>
          <p:cNvPr id="148484" name="Picture 12" descr="BS00979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105400"/>
            <a:ext cx="14271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Rectangle 15"/>
          <p:cNvSpPr>
            <a:spLocks noGrp="1" noChangeArrowheads="1"/>
          </p:cNvSpPr>
          <p:nvPr>
            <p:ph type="ctrTitle"/>
          </p:nvPr>
        </p:nvSpPr>
        <p:spPr>
          <a:xfrm>
            <a:off x="1447800" y="152400"/>
            <a:ext cx="6248400" cy="9144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ahoma" charset="0"/>
              </a:rPr>
              <a:t>Tác quyền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7">
                                            <p:txEl>
                                              <p:pRg st="0" end="0"/>
                                            </p:txEl>
                                          </p:spTgt>
                                        </p:tgtEl>
                                        <p:attrNameLst>
                                          <p:attrName>style.visibility</p:attrName>
                                        </p:attrNameLst>
                                      </p:cBhvr>
                                      <p:to>
                                        <p:strVal val="visible"/>
                                      </p:to>
                                    </p:set>
                                    <p:anim calcmode="lin" valueType="num">
                                      <p:cBhvr additive="base">
                                        <p:cTn id="7" dur="500" fill="hold"/>
                                        <p:tgtEl>
                                          <p:spTgt spid="512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7">
                                            <p:txEl>
                                              <p:pRg st="1" end="1"/>
                                            </p:txEl>
                                          </p:spTgt>
                                        </p:tgtEl>
                                        <p:attrNameLst>
                                          <p:attrName>style.visibility</p:attrName>
                                        </p:attrNameLst>
                                      </p:cBhvr>
                                      <p:to>
                                        <p:strVal val="visible"/>
                                      </p:to>
                                    </p:set>
                                    <p:anim calcmode="lin" valueType="num">
                                      <p:cBhvr additive="base">
                                        <p:cTn id="13" dur="500" fill="hold"/>
                                        <p:tgtEl>
                                          <p:spTgt spid="512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0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457200" y="6096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118789" name="Rectangle 5"/>
          <p:cNvSpPr>
            <a:spLocks noChangeArrowheads="1"/>
          </p:cNvSpPr>
          <p:nvPr/>
        </p:nvSpPr>
        <p:spPr bwMode="auto">
          <a:xfrm>
            <a:off x="609600" y="914400"/>
            <a:ext cx="8077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pPr>
            <a:r>
              <a:rPr lang="en-US" altLang="zh-CN" sz="3600" b="1" u="sng">
                <a:solidFill>
                  <a:schemeClr val="bg1"/>
                </a:solidFill>
                <a:ea typeface="SimSun" charset="0"/>
                <a:cs typeface="SimSun" charset="0"/>
              </a:rPr>
              <a:t>Nội chứng</a:t>
            </a:r>
            <a:endParaRPr lang="en-US" altLang="zh-CN" sz="3600" b="1">
              <a:solidFill>
                <a:schemeClr val="bg1"/>
              </a:solidFill>
              <a:ea typeface="SimSun" charset="0"/>
              <a:cs typeface="SimSun" charset="0"/>
            </a:endParaRPr>
          </a:p>
          <a:p>
            <a:pPr marL="342900" indent="-342900">
              <a:lnSpc>
                <a:spcPct val="90000"/>
              </a:lnSpc>
              <a:spcBef>
                <a:spcPct val="20000"/>
              </a:spcBef>
              <a:buFontTx/>
              <a:buChar char="•"/>
            </a:pPr>
            <a:r>
              <a:rPr lang="en-US" altLang="zh-CN" sz="2500" b="1">
                <a:solidFill>
                  <a:schemeClr val="bg1"/>
                </a:solidFill>
                <a:ea typeface="SimSun" charset="0"/>
                <a:cs typeface="SimSun" charset="0"/>
              </a:rPr>
              <a:t>Sự mô tả giống như lời tiên tri về sự bội đạo của Israel biểu thị dấu tay của ông: “sách về các công việc của Sa-lô-môn” (11:41), “sách sử ký của các vua Israel” (14:19), và “sách sử ký về các vua Giu-đa” (14:29; 15:7)</a:t>
            </a:r>
          </a:p>
          <a:p>
            <a:pPr marL="342900" indent="-342900">
              <a:lnSpc>
                <a:spcPct val="90000"/>
              </a:lnSpc>
              <a:spcBef>
                <a:spcPct val="20000"/>
              </a:spcBef>
              <a:buFontTx/>
              <a:buChar char="•"/>
            </a:pPr>
            <a:r>
              <a:rPr lang="en-US" altLang="zh-CN" sz="2500" b="1">
                <a:solidFill>
                  <a:schemeClr val="bg1"/>
                </a:solidFill>
                <a:ea typeface="SimSun" charset="0"/>
                <a:cs typeface="SimSun" charset="0"/>
              </a:rPr>
              <a:t>Sự hiện hữu của những sách này có thể được quy cho nhân viên thư ký Sép-na/hoặc nhân viên ghi chép dòng dõi A-sáp (2 Vua 18:18).</a:t>
            </a:r>
          </a:p>
          <a:p>
            <a:pPr marL="342900" indent="-342900">
              <a:lnSpc>
                <a:spcPct val="90000"/>
              </a:lnSpc>
              <a:spcBef>
                <a:spcPct val="20000"/>
              </a:spcBef>
              <a:buFontTx/>
              <a:buChar char="•"/>
            </a:pPr>
            <a:r>
              <a:rPr lang="en-US" altLang="zh-CN" sz="2500" b="1">
                <a:solidFill>
                  <a:schemeClr val="bg1"/>
                </a:solidFill>
                <a:ea typeface="SimSun" charset="0"/>
                <a:cs typeface="SimSun" charset="0"/>
              </a:rPr>
              <a:t>Những tương ứng giữa 2 Vua 18-20 và Ê-sai 36-39 cũng ngụ ý rằng cuộn sách Ê-sai chắc chắn cũng là một nguồn tài liệu. Không có chứng cứ vững chắc nào để bác bẻ truyền thống cho rằng Giê-rê-mi là tác giả của sách Các vua.</a:t>
            </a:r>
          </a:p>
        </p:txBody>
      </p:sp>
      <p:sp>
        <p:nvSpPr>
          <p:cNvPr id="149507" name="Text Box 6"/>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220</a:t>
            </a:r>
            <a:endParaRPr lang="en-US" sz="2400">
              <a:solidFill>
                <a:srgbClr val="FFFFFF"/>
              </a:solidFill>
            </a:endParaRPr>
          </a:p>
        </p:txBody>
      </p:sp>
      <p:pic>
        <p:nvPicPr>
          <p:cNvPr id="149508" name="Picture 7" descr="BS00979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271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8"/>
          <p:cNvSpPr>
            <a:spLocks noGrp="1" noChangeArrowheads="1"/>
          </p:cNvSpPr>
          <p:nvPr>
            <p:ph type="ctrTitle"/>
          </p:nvPr>
        </p:nvSpPr>
        <p:spPr>
          <a:xfrm>
            <a:off x="1447800" y="152400"/>
            <a:ext cx="6248400" cy="7620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ahoma" charset="0"/>
              </a:rPr>
              <a:t>Tác quyền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8789">
                                            <p:txEl>
                                              <p:pRg st="0" end="0"/>
                                            </p:txEl>
                                          </p:spTgt>
                                        </p:tgtEl>
                                        <p:attrNameLst>
                                          <p:attrName>style.visibility</p:attrName>
                                        </p:attrNameLst>
                                      </p:cBhvr>
                                      <p:to>
                                        <p:strVal val="visible"/>
                                      </p:to>
                                    </p:set>
                                    <p:anim calcmode="lin" valueType="num">
                                      <p:cBhvr additive="base">
                                        <p:cTn id="7" dur="500" fill="hold"/>
                                        <p:tgtEl>
                                          <p:spTgt spid="11878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87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8789">
                                            <p:txEl>
                                              <p:pRg st="1" end="1"/>
                                            </p:txEl>
                                          </p:spTgt>
                                        </p:tgtEl>
                                        <p:attrNameLst>
                                          <p:attrName>style.visibility</p:attrName>
                                        </p:attrNameLst>
                                      </p:cBhvr>
                                      <p:to>
                                        <p:strVal val="visible"/>
                                      </p:to>
                                    </p:set>
                                    <p:anim calcmode="lin" valueType="num">
                                      <p:cBhvr additive="base">
                                        <p:cTn id="13" dur="500" fill="hold"/>
                                        <p:tgtEl>
                                          <p:spTgt spid="11878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87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8789">
                                            <p:txEl>
                                              <p:pRg st="2" end="2"/>
                                            </p:txEl>
                                          </p:spTgt>
                                        </p:tgtEl>
                                        <p:attrNameLst>
                                          <p:attrName>style.visibility</p:attrName>
                                        </p:attrNameLst>
                                      </p:cBhvr>
                                      <p:to>
                                        <p:strVal val="visible"/>
                                      </p:to>
                                    </p:set>
                                    <p:anim calcmode="lin" valueType="num">
                                      <p:cBhvr additive="base">
                                        <p:cTn id="19" dur="500" fill="hold"/>
                                        <p:tgtEl>
                                          <p:spTgt spid="11878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878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8789">
                                            <p:txEl>
                                              <p:pRg st="3" end="3"/>
                                            </p:txEl>
                                          </p:spTgt>
                                        </p:tgtEl>
                                        <p:attrNameLst>
                                          <p:attrName>style.visibility</p:attrName>
                                        </p:attrNameLst>
                                      </p:cBhvr>
                                      <p:to>
                                        <p:strVal val="visible"/>
                                      </p:to>
                                    </p:set>
                                    <p:anim calcmode="lin" valueType="num">
                                      <p:cBhvr additive="base">
                                        <p:cTn id="25" dur="500" fill="hold"/>
                                        <p:tgtEl>
                                          <p:spTgt spid="11878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878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53253" name="Rectangle 5"/>
          <p:cNvSpPr>
            <a:spLocks noChangeArrowheads="1"/>
          </p:cNvSpPr>
          <p:nvPr/>
        </p:nvSpPr>
        <p:spPr bwMode="auto">
          <a:xfrm>
            <a:off x="685800" y="1676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Ø"/>
            </a:pPr>
            <a:r>
              <a:rPr lang="en-US" altLang="zh-CN" sz="2200" b="1">
                <a:solidFill>
                  <a:srgbClr val="FFFF00"/>
                </a:solidFill>
                <a:ea typeface="SimSun" charset="0"/>
                <a:cs typeface="SimSun" charset="0"/>
              </a:rPr>
              <a:t>Ba dòng chứng cứ ngụ ý rằng Các Vua Nhất và gần như hầu hết Các Vua Nhì được viết trước cuộc Lưu đày tại Ba-by-lôn (586 TC). </a:t>
            </a:r>
          </a:p>
          <a:p>
            <a:pPr marL="342900" indent="-342900">
              <a:lnSpc>
                <a:spcPct val="90000"/>
              </a:lnSpc>
              <a:spcBef>
                <a:spcPct val="20000"/>
              </a:spcBef>
              <a:buFont typeface="Wingdings" charset="0"/>
              <a:buChar char="Ø"/>
            </a:pPr>
            <a:r>
              <a:rPr lang="en-US" altLang="zh-CN" sz="2200" b="1">
                <a:solidFill>
                  <a:srgbClr val="FFFF00"/>
                </a:solidFill>
                <a:ea typeface="SimSun" charset="0"/>
                <a:cs typeface="SimSun" charset="0"/>
              </a:rPr>
              <a:t>Hòm bảng chứng vẫn ở trong đền thờ Sa-lô-môn (8:8), Israel vẫn chống nghịch với Giu-đa (12:19), và sự thờ hình tượng của Sa-ma-ri vẫn còn dai dẳng ngay cả sau khi tái định cư (2 Vua 17:34, 41).</a:t>
            </a:r>
          </a:p>
          <a:p>
            <a:pPr marL="342900" indent="-342900">
              <a:lnSpc>
                <a:spcPct val="90000"/>
              </a:lnSpc>
              <a:spcBef>
                <a:spcPct val="20000"/>
              </a:spcBef>
              <a:buFont typeface="Wingdings" charset="0"/>
              <a:buChar char="Ø"/>
            </a:pPr>
            <a:r>
              <a:rPr lang="en-US" altLang="zh-CN" sz="2200" b="1">
                <a:solidFill>
                  <a:srgbClr val="FFFF00"/>
                </a:solidFill>
                <a:ea typeface="SimSun" charset="0"/>
                <a:cs typeface="SimSun" charset="0"/>
              </a:rPr>
              <a:t>Các Vua Nhất bao trùm một khoảng thời gian lịch sử tổng cộng là 120 năm, bắt đầu từ 971 TC với lễ tấn phong Sa-lô-môn và chấm dứt vào năm 852 TC bằng sự kết thúc thời trị vì của A-xa-chia. Năm 931 đánh dấu thời kỳ đáng lưu ý nhất  khi vương quốc của Sa-lô-môn bị chia ra thành quốc gia phía bắc Israel và vương quốc phía nam Giu-đa sau khi ông qua đời.</a:t>
            </a:r>
            <a:r>
              <a:rPr lang="en-US" altLang="zh-CN" sz="2500" b="1">
                <a:solidFill>
                  <a:srgbClr val="FFFF00"/>
                </a:solidFill>
                <a:latin typeface="Arial Narrow" charset="0"/>
                <a:ea typeface="SimSun" charset="0"/>
                <a:cs typeface="SimSun" charset="0"/>
              </a:rPr>
              <a:t>  </a:t>
            </a:r>
          </a:p>
        </p:txBody>
      </p:sp>
      <p:sp>
        <p:nvSpPr>
          <p:cNvPr id="150531" name="Text Box 6"/>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220</a:t>
            </a:r>
            <a:endParaRPr lang="en-US" sz="2400">
              <a:solidFill>
                <a:srgbClr val="FFFFFF"/>
              </a:solidFill>
            </a:endParaRPr>
          </a:p>
        </p:txBody>
      </p:sp>
      <p:pic>
        <p:nvPicPr>
          <p:cNvPr id="150532" name="Picture 9" descr="BD04919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27000"/>
            <a:ext cx="17510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Rectangle 11"/>
          <p:cNvSpPr>
            <a:spLocks noGrp="1" noChangeArrowheads="1"/>
          </p:cNvSpPr>
          <p:nvPr>
            <p:ph type="title"/>
          </p:nvPr>
        </p:nvSpPr>
        <p:spPr>
          <a:xfrm>
            <a:off x="1524000" y="152400"/>
            <a:ext cx="6172200" cy="8382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ahoma" charset="0"/>
              </a:rPr>
              <a:t>Niên đại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3">
                                            <p:txEl>
                                              <p:pRg st="0" end="0"/>
                                            </p:txEl>
                                          </p:spTgt>
                                        </p:tgtEl>
                                        <p:attrNameLst>
                                          <p:attrName>style.visibility</p:attrName>
                                        </p:attrNameLst>
                                      </p:cBhvr>
                                      <p:to>
                                        <p:strVal val="visible"/>
                                      </p:to>
                                    </p:set>
                                    <p:anim calcmode="lin" valueType="num">
                                      <p:cBhvr additive="base">
                                        <p:cTn id="7" dur="500" fill="hold"/>
                                        <p:tgtEl>
                                          <p:spTgt spid="532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253">
                                            <p:txEl>
                                              <p:pRg st="1" end="1"/>
                                            </p:txEl>
                                          </p:spTgt>
                                        </p:tgtEl>
                                        <p:attrNameLst>
                                          <p:attrName>style.visibility</p:attrName>
                                        </p:attrNameLst>
                                      </p:cBhvr>
                                      <p:to>
                                        <p:strVal val="visible"/>
                                      </p:to>
                                    </p:set>
                                    <p:anim calcmode="lin" valueType="num">
                                      <p:cBhvr additive="base">
                                        <p:cTn id="13" dur="500" fill="hold"/>
                                        <p:tgtEl>
                                          <p:spTgt spid="532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2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253">
                                            <p:txEl>
                                              <p:pRg st="2" end="2"/>
                                            </p:txEl>
                                          </p:spTgt>
                                        </p:tgtEl>
                                        <p:attrNameLst>
                                          <p:attrName>style.visibility</p:attrName>
                                        </p:attrNameLst>
                                      </p:cBhvr>
                                      <p:to>
                                        <p:strVal val="visible"/>
                                      </p:to>
                                    </p:set>
                                    <p:anim calcmode="lin" valueType="num">
                                      <p:cBhvr additive="base">
                                        <p:cTn id="19" dur="500" fill="hold"/>
                                        <p:tgtEl>
                                          <p:spTgt spid="532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2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6"/>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151554" name="Rectangle 7"/>
          <p:cNvSpPr>
            <a:spLocks noGrp="1" noChangeArrowheads="1"/>
          </p:cNvSpPr>
          <p:nvPr>
            <p:ph type="title" idx="4294967295"/>
          </p:nvPr>
        </p:nvSpPr>
        <p:spPr>
          <a:xfrm>
            <a:off x="1066800" y="304800"/>
            <a:ext cx="6400800" cy="8382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ahoma" charset="0"/>
              </a:rPr>
              <a:t>Người nhận</a:t>
            </a:r>
          </a:p>
        </p:txBody>
      </p:sp>
      <p:sp>
        <p:nvSpPr>
          <p:cNvPr id="96259" name="Rectangle 3"/>
          <p:cNvSpPr>
            <a:spLocks noChangeArrowheads="1"/>
          </p:cNvSpPr>
          <p:nvPr/>
        </p:nvSpPr>
        <p:spPr bwMode="auto">
          <a:xfrm>
            <a:off x="914400" y="2286000"/>
            <a:ext cx="746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Font typeface="Wingdings" charset="0"/>
              <a:buNone/>
            </a:pPr>
            <a:r>
              <a:rPr lang="en-US" altLang="zh-CN" sz="3200">
                <a:solidFill>
                  <a:schemeClr val="bg1"/>
                </a:solidFill>
                <a:ea typeface="SimSun" charset="0"/>
                <a:cs typeface="SimSun" charset="0"/>
              </a:rPr>
              <a:t>Sách Các vua được viết cho dân sót lại của vương quốc Giu-đa trước </a:t>
            </a:r>
            <a:r>
              <a:rPr lang="en-US" altLang="zh-CN" sz="2400">
                <a:solidFill>
                  <a:schemeClr val="bg1"/>
                </a:solidFill>
                <a:ea typeface="SimSun" charset="0"/>
                <a:cs typeface="SimSun" charset="0"/>
              </a:rPr>
              <a:t>(1 Kings 1 – 2 Kings 23</a:t>
            </a:r>
            <a:r>
              <a:rPr lang="en-US" altLang="zh-CN" sz="3200">
                <a:solidFill>
                  <a:schemeClr val="bg1"/>
                </a:solidFill>
                <a:ea typeface="SimSun" charset="0"/>
                <a:cs typeface="SimSun" charset="0"/>
              </a:rPr>
              <a:t>) và sau </a:t>
            </a:r>
            <a:r>
              <a:rPr lang="en-US" altLang="zh-CN" sz="2400">
                <a:solidFill>
                  <a:schemeClr val="bg1"/>
                </a:solidFill>
                <a:ea typeface="SimSun" charset="0"/>
                <a:cs typeface="SimSun" charset="0"/>
              </a:rPr>
              <a:t>(2 Kings 24 – 25</a:t>
            </a:r>
            <a:r>
              <a:rPr lang="en-US" altLang="zh-CN" sz="3200">
                <a:solidFill>
                  <a:schemeClr val="bg1"/>
                </a:solidFill>
                <a:ea typeface="SimSun" charset="0"/>
                <a:cs typeface="SimSun" charset="0"/>
              </a:rPr>
              <a:t>) cuộc lưu đày của họ đến Ba-by-lôn.</a:t>
            </a:r>
          </a:p>
        </p:txBody>
      </p:sp>
      <p:sp>
        <p:nvSpPr>
          <p:cNvPr id="151556"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220</a:t>
            </a:r>
            <a:endParaRPr lang="en-US" sz="2400">
              <a:solidFill>
                <a:srgbClr val="FFFFFF"/>
              </a:solidFill>
            </a:endParaRPr>
          </a:p>
        </p:txBody>
      </p:sp>
      <p:pic>
        <p:nvPicPr>
          <p:cNvPr id="151557" name="Picture 5" descr="BS0060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22034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checkerboard(down)">
                                      <p:cBhvr>
                                        <p:cTn id="7" dur="5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152578"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v"/>
            </a:pPr>
            <a:endParaRPr lang="en-US" altLang="zh-CN" sz="3100" b="1">
              <a:solidFill>
                <a:srgbClr val="FFFF00"/>
              </a:solidFill>
              <a:latin typeface="Times" charset="0"/>
              <a:ea typeface="SimSun" charset="0"/>
              <a:cs typeface="SimSun" charset="0"/>
            </a:endParaRPr>
          </a:p>
        </p:txBody>
      </p:sp>
      <p:sp>
        <p:nvSpPr>
          <p:cNvPr id="152579"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220</a:t>
            </a:r>
            <a:endParaRPr lang="en-US" sz="2400">
              <a:solidFill>
                <a:srgbClr val="FFFFFF"/>
              </a:solidFill>
            </a:endParaRPr>
          </a:p>
        </p:txBody>
      </p:sp>
      <p:sp>
        <p:nvSpPr>
          <p:cNvPr id="152580"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imes New Roman" charset="0"/>
              </a:rPr>
              <a:t>Duyên cớ</a:t>
            </a:r>
          </a:p>
        </p:txBody>
      </p:sp>
      <p:pic>
        <p:nvPicPr>
          <p:cNvPr id="152581" name="Picture 6" descr="BS00606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algn="ctr"/>
            <a:endParaRPr lang="en-US"/>
          </a:p>
        </p:txBody>
      </p:sp>
      <p:sp>
        <p:nvSpPr>
          <p:cNvPr id="97293" name="Text Box 13"/>
          <p:cNvSpPr txBox="1">
            <a:spLocks noChangeArrowheads="1"/>
          </p:cNvSpPr>
          <p:nvPr/>
        </p:nvSpPr>
        <p:spPr bwMode="auto">
          <a:xfrm>
            <a:off x="7010400" y="1371600"/>
            <a:ext cx="1752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latin typeface="PixieFont" charset="0"/>
              </a:rPr>
              <a:t>Vì sao?</a:t>
            </a:r>
          </a:p>
        </p:txBody>
      </p:sp>
      <p:sp>
        <p:nvSpPr>
          <p:cNvPr id="97294" name="AutoShape 14"/>
          <p:cNvSpPr>
            <a:spLocks noChangeArrowheads="1"/>
          </p:cNvSpPr>
          <p:nvPr/>
        </p:nvSpPr>
        <p:spPr bwMode="auto">
          <a:xfrm>
            <a:off x="3078163" y="3149600"/>
            <a:ext cx="4833937" cy="2852738"/>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algn="ctr"/>
            <a:r>
              <a:rPr lang="en-US" sz="6000">
                <a:solidFill>
                  <a:schemeClr val="bg1"/>
                </a:solidFill>
                <a:latin typeface="Tahoma" charset="0"/>
                <a:cs typeface="Tahoma" charset="0"/>
              </a:rPr>
              <a:t>lưu đày</a:t>
            </a:r>
            <a:endParaRPr lang="en-US" sz="2000">
              <a:latin typeface="Tahoma" charset="0"/>
              <a:cs typeface="Tahoma" charset="0"/>
            </a:endParaRPr>
          </a:p>
        </p:txBody>
      </p:sp>
      <p:sp>
        <p:nvSpPr>
          <p:cNvPr id="97296" name="AutoShape 16"/>
          <p:cNvSpPr>
            <a:spLocks noChangeArrowheads="1"/>
          </p:cNvSpPr>
          <p:nvPr/>
        </p:nvSpPr>
        <p:spPr bwMode="auto">
          <a:xfrm>
            <a:off x="292100" y="4062413"/>
            <a:ext cx="2286000" cy="1023937"/>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a:r>
              <a:rPr lang="en-US" sz="4400" b="1"/>
              <a:t>Phục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103428" name="Rectangle 4"/>
          <p:cNvSpPr>
            <a:spLocks noChangeArrowheads="1"/>
          </p:cNvSpPr>
          <p:nvPr/>
        </p:nvSpPr>
        <p:spPr bwMode="auto">
          <a:xfrm>
            <a:off x="1143000" y="1600200"/>
            <a:ext cx="7543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v"/>
            </a:pPr>
            <a:r>
              <a:rPr lang="en-US" altLang="zh-CN" b="1">
                <a:solidFill>
                  <a:srgbClr val="FFFF00"/>
                </a:solidFill>
                <a:latin typeface="Times" charset="0"/>
                <a:ea typeface="SimSun" charset="0"/>
                <a:cs typeface="SimSun" charset="0"/>
              </a:rPr>
              <a:t>C</a:t>
            </a:r>
            <a:r>
              <a:rPr lang="en-US" altLang="zh-CN" b="1">
                <a:solidFill>
                  <a:srgbClr val="FFFF00"/>
                </a:solidFill>
                <a:latin typeface="Arial Narrow" charset="0"/>
                <a:ea typeface="SimSun" charset="0"/>
                <a:cs typeface="SimSun" charset="0"/>
              </a:rPr>
              <a:t>á</a:t>
            </a:r>
            <a:r>
              <a:rPr lang="en-US" altLang="zh-CN" b="1">
                <a:solidFill>
                  <a:srgbClr val="FFFF00"/>
                </a:solidFill>
                <a:latin typeface="Times" charset="0"/>
                <a:ea typeface="SimSun" charset="0"/>
                <a:cs typeface="SimSun" charset="0"/>
              </a:rPr>
              <a:t>c Vua cho thấy rằng ph</a:t>
            </a:r>
            <a:r>
              <a:rPr lang="en-US" altLang="zh-CN" b="1">
                <a:solidFill>
                  <a:srgbClr val="FFFF00"/>
                </a:solidFill>
                <a:latin typeface="Arial Narrow" charset="0"/>
                <a:ea typeface="SimSun" charset="0"/>
                <a:cs typeface="SimSun" charset="0"/>
              </a:rPr>
              <a:t>ú</a:t>
            </a:r>
            <a:r>
              <a:rPr lang="en-US" altLang="zh-CN" b="1">
                <a:solidFill>
                  <a:srgbClr val="FFFF00"/>
                </a:solidFill>
                <a:latin typeface="Times" charset="0"/>
                <a:ea typeface="SimSun" charset="0"/>
                <a:cs typeface="SimSun" charset="0"/>
              </a:rPr>
              <a:t>c lợi của dân ch</a:t>
            </a:r>
            <a:r>
              <a:rPr lang="en-US" altLang="zh-CN" b="1">
                <a:solidFill>
                  <a:srgbClr val="FFFF00"/>
                </a:solidFill>
                <a:latin typeface="Arial Narrow" charset="0"/>
                <a:ea typeface="SimSun" charset="0"/>
                <a:cs typeface="SimSun" charset="0"/>
              </a:rPr>
              <a:t>ú</a:t>
            </a:r>
            <a:r>
              <a:rPr lang="en-US" altLang="zh-CN" b="1">
                <a:solidFill>
                  <a:srgbClr val="FFFF00"/>
                </a:solidFill>
                <a:latin typeface="Times" charset="0"/>
                <a:ea typeface="SimSun" charset="0"/>
                <a:cs typeface="SimSun" charset="0"/>
              </a:rPr>
              <a:t>ng t</a:t>
            </a:r>
            <a:r>
              <a:rPr lang="en-US" altLang="zh-CN" b="1">
                <a:solidFill>
                  <a:srgbClr val="FFFF00"/>
                </a:solidFill>
                <a:latin typeface="Arial Narrow" charset="0"/>
                <a:ea typeface="SimSun" charset="0"/>
                <a:cs typeface="SimSun" charset="0"/>
              </a:rPr>
              <a:t>ù</a:t>
            </a:r>
            <a:r>
              <a:rPr lang="en-US" altLang="zh-CN" b="1">
                <a:solidFill>
                  <a:srgbClr val="FFFF00"/>
                </a:solidFill>
                <a:latin typeface="Times" charset="0"/>
                <a:ea typeface="SimSun" charset="0"/>
                <a:cs typeface="SimSun" charset="0"/>
              </a:rPr>
              <a:t>y thuộc v</a:t>
            </a:r>
            <a:r>
              <a:rPr lang="en-US" altLang="zh-CN" b="1">
                <a:solidFill>
                  <a:srgbClr val="FFFF00"/>
                </a:solidFill>
                <a:latin typeface="Arial Narrow" charset="0"/>
                <a:ea typeface="SimSun" charset="0"/>
                <a:cs typeface="SimSun" charset="0"/>
              </a:rPr>
              <a:t>à</a:t>
            </a:r>
            <a:r>
              <a:rPr lang="en-US" altLang="zh-CN" b="1">
                <a:solidFill>
                  <a:srgbClr val="FFFF00"/>
                </a:solidFill>
                <a:latin typeface="Times" charset="0"/>
                <a:ea typeface="SimSun" charset="0"/>
                <a:cs typeface="SimSun" charset="0"/>
              </a:rPr>
              <a:t>o lòng trung th</a:t>
            </a:r>
            <a:r>
              <a:rPr lang="en-US" altLang="zh-CN" b="1">
                <a:solidFill>
                  <a:srgbClr val="FFFF00"/>
                </a:solidFill>
                <a:latin typeface="Arial Narrow" charset="0"/>
                <a:ea typeface="SimSun" charset="0"/>
                <a:cs typeface="SimSun" charset="0"/>
              </a:rPr>
              <a:t>à</a:t>
            </a:r>
            <a:r>
              <a:rPr lang="en-US" altLang="zh-CN" b="1">
                <a:solidFill>
                  <a:srgbClr val="FFFF00"/>
                </a:solidFill>
                <a:latin typeface="Times" charset="0"/>
                <a:ea typeface="SimSun" charset="0"/>
                <a:cs typeface="SimSun" charset="0"/>
              </a:rPr>
              <a:t>nh của họ đối với giao ước của Môi-se.</a:t>
            </a:r>
          </a:p>
          <a:p>
            <a:pPr marL="342900" indent="-342900">
              <a:lnSpc>
                <a:spcPct val="90000"/>
              </a:lnSpc>
              <a:spcBef>
                <a:spcPct val="20000"/>
              </a:spcBef>
              <a:buFont typeface="Wingdings" charset="0"/>
              <a:buChar char="v"/>
            </a:pPr>
            <a:endParaRPr lang="en-US" altLang="zh-CN" b="1">
              <a:solidFill>
                <a:srgbClr val="FFFF00"/>
              </a:solidFill>
              <a:latin typeface="Times" charset="0"/>
              <a:ea typeface="SimSun" charset="0"/>
              <a:cs typeface="SimSun" charset="0"/>
            </a:endParaRPr>
          </a:p>
          <a:p>
            <a:pPr marL="342900" indent="-342900">
              <a:lnSpc>
                <a:spcPct val="90000"/>
              </a:lnSpc>
              <a:spcBef>
                <a:spcPct val="20000"/>
              </a:spcBef>
              <a:buFont typeface="Wingdings" charset="0"/>
              <a:buChar char="v"/>
            </a:pPr>
            <a:r>
              <a:rPr lang="en-US" altLang="zh-CN" b="1">
                <a:solidFill>
                  <a:srgbClr val="FFFF00"/>
                </a:solidFill>
                <a:latin typeface="Times" charset="0"/>
                <a:ea typeface="SimSun" charset="0"/>
                <a:cs typeface="SimSun" charset="0"/>
              </a:rPr>
              <a:t>S</a:t>
            </a:r>
            <a:r>
              <a:rPr lang="en-US" altLang="zh-CN" b="1">
                <a:solidFill>
                  <a:srgbClr val="FFFF00"/>
                </a:solidFill>
                <a:latin typeface="Arial Narrow" charset="0"/>
                <a:ea typeface="SimSun" charset="0"/>
                <a:cs typeface="SimSun" charset="0"/>
              </a:rPr>
              <a:t>á</a:t>
            </a:r>
            <a:r>
              <a:rPr lang="en-US" altLang="zh-CN" b="1">
                <a:solidFill>
                  <a:srgbClr val="FFFF00"/>
                </a:solidFill>
                <a:latin typeface="Times" charset="0"/>
                <a:ea typeface="SimSun" charset="0"/>
                <a:cs typeface="SimSun" charset="0"/>
              </a:rPr>
              <a:t>ch dạy những người lưu đ</a:t>
            </a:r>
            <a:r>
              <a:rPr lang="en-US" altLang="zh-CN" b="1">
                <a:solidFill>
                  <a:srgbClr val="FFFF00"/>
                </a:solidFill>
                <a:latin typeface="Arial Narrow" charset="0"/>
                <a:ea typeface="SimSun" charset="0"/>
                <a:cs typeface="SimSun" charset="0"/>
              </a:rPr>
              <a:t>à</a:t>
            </a:r>
            <a:r>
              <a:rPr lang="en-US" altLang="zh-CN" b="1">
                <a:solidFill>
                  <a:srgbClr val="FFFF00"/>
                </a:solidFill>
                <a:latin typeface="Times" charset="0"/>
                <a:ea typeface="SimSun" charset="0"/>
                <a:cs typeface="SimSun" charset="0"/>
              </a:rPr>
              <a:t>y học từ những sai lầm trong qu</a:t>
            </a:r>
            <a:r>
              <a:rPr lang="en-US" altLang="zh-CN" b="1">
                <a:solidFill>
                  <a:srgbClr val="FFFF00"/>
                </a:solidFill>
                <a:latin typeface="Arial Narrow" charset="0"/>
                <a:ea typeface="SimSun" charset="0"/>
                <a:cs typeface="SimSun" charset="0"/>
              </a:rPr>
              <a:t>á</a:t>
            </a:r>
            <a:r>
              <a:rPr lang="en-US" altLang="zh-CN" b="1">
                <a:solidFill>
                  <a:srgbClr val="FFFF00"/>
                </a:solidFill>
                <a:latin typeface="Times" charset="0"/>
                <a:ea typeface="SimSun" charset="0"/>
                <a:cs typeface="SimSun" charset="0"/>
              </a:rPr>
              <a:t> khứ của tổ phụ họ. </a:t>
            </a:r>
          </a:p>
          <a:p>
            <a:pPr marL="342900" indent="-342900">
              <a:lnSpc>
                <a:spcPct val="90000"/>
              </a:lnSpc>
              <a:spcBef>
                <a:spcPct val="20000"/>
              </a:spcBef>
              <a:buFont typeface="Wingdings" charset="0"/>
              <a:buChar char="v"/>
            </a:pPr>
            <a:endParaRPr lang="en-US" altLang="zh-CN" b="1">
              <a:solidFill>
                <a:srgbClr val="FFFF00"/>
              </a:solidFill>
              <a:latin typeface="Times" charset="0"/>
              <a:ea typeface="SimSun" charset="0"/>
              <a:cs typeface="SimSun" charset="0"/>
            </a:endParaRPr>
          </a:p>
          <a:p>
            <a:pPr marL="342900" indent="-342900">
              <a:lnSpc>
                <a:spcPct val="90000"/>
              </a:lnSpc>
              <a:spcBef>
                <a:spcPct val="20000"/>
              </a:spcBef>
              <a:buFont typeface="Wingdings" charset="0"/>
              <a:buChar char="v"/>
            </a:pPr>
            <a:r>
              <a:rPr lang="en-US" altLang="zh-CN" b="1">
                <a:solidFill>
                  <a:srgbClr val="FFFF00"/>
                </a:solidFill>
                <a:latin typeface="Times" charset="0"/>
                <a:ea typeface="SimSun" charset="0"/>
                <a:cs typeface="SimSun" charset="0"/>
              </a:rPr>
              <a:t> Mục đ</a:t>
            </a:r>
            <a:r>
              <a:rPr lang="en-US" altLang="zh-CN" b="1">
                <a:solidFill>
                  <a:srgbClr val="FFFF00"/>
                </a:solidFill>
                <a:latin typeface="Arial Narrow" charset="0"/>
                <a:ea typeface="SimSun" charset="0"/>
                <a:cs typeface="SimSun" charset="0"/>
              </a:rPr>
              <a:t>í</a:t>
            </a:r>
            <a:r>
              <a:rPr lang="en-US" altLang="zh-CN" b="1">
                <a:solidFill>
                  <a:srgbClr val="FFFF00"/>
                </a:solidFill>
                <a:latin typeface="Times" charset="0"/>
                <a:ea typeface="SimSun" charset="0"/>
                <a:cs typeface="SimSun" charset="0"/>
              </a:rPr>
              <a:t>ch n</a:t>
            </a:r>
            <a:r>
              <a:rPr lang="en-US" altLang="zh-CN" b="1">
                <a:solidFill>
                  <a:srgbClr val="FFFF00"/>
                </a:solidFill>
                <a:latin typeface="Arial Narrow" charset="0"/>
                <a:ea typeface="SimSun" charset="0"/>
                <a:cs typeface="SimSun" charset="0"/>
              </a:rPr>
              <a:t>à</a:t>
            </a:r>
            <a:r>
              <a:rPr lang="en-US" altLang="zh-CN" b="1">
                <a:solidFill>
                  <a:srgbClr val="FFFF00"/>
                </a:solidFill>
                <a:latin typeface="Times" charset="0"/>
                <a:ea typeface="SimSun" charset="0"/>
                <a:cs typeface="SimSun" charset="0"/>
              </a:rPr>
              <a:t>y được ho</a:t>
            </a:r>
            <a:r>
              <a:rPr lang="en-US" altLang="zh-CN" b="1">
                <a:solidFill>
                  <a:srgbClr val="FFFF00"/>
                </a:solidFill>
                <a:latin typeface="Arial Narrow" charset="0"/>
                <a:ea typeface="SimSun" charset="0"/>
                <a:cs typeface="SimSun" charset="0"/>
              </a:rPr>
              <a:t>à</a:t>
            </a:r>
            <a:r>
              <a:rPr lang="en-US" altLang="zh-CN" b="1">
                <a:solidFill>
                  <a:srgbClr val="FFFF00"/>
                </a:solidFill>
                <a:latin typeface="Times" charset="0"/>
                <a:ea typeface="SimSun" charset="0"/>
                <a:cs typeface="SimSun" charset="0"/>
              </a:rPr>
              <a:t>n th</a:t>
            </a:r>
            <a:r>
              <a:rPr lang="en-US" altLang="zh-CN" b="1">
                <a:solidFill>
                  <a:srgbClr val="FFFF00"/>
                </a:solidFill>
                <a:latin typeface="Arial Narrow" charset="0"/>
                <a:ea typeface="SimSun" charset="0"/>
                <a:cs typeface="SimSun" charset="0"/>
              </a:rPr>
              <a:t>à</a:t>
            </a:r>
            <a:r>
              <a:rPr lang="en-US" altLang="zh-CN" b="1">
                <a:solidFill>
                  <a:srgbClr val="FFFF00"/>
                </a:solidFill>
                <a:latin typeface="Times" charset="0"/>
                <a:ea typeface="SimSun" charset="0"/>
                <a:cs typeface="SimSun" charset="0"/>
              </a:rPr>
              <a:t>nh trong lịch sử từ cuộc Lưu đ</a:t>
            </a:r>
            <a:r>
              <a:rPr lang="en-US" altLang="zh-CN" b="1">
                <a:solidFill>
                  <a:srgbClr val="FFFF00"/>
                </a:solidFill>
                <a:latin typeface="Arial Narrow" charset="0"/>
                <a:ea typeface="SimSun" charset="0"/>
                <a:cs typeface="SimSun" charset="0"/>
              </a:rPr>
              <a:t>à</a:t>
            </a:r>
            <a:r>
              <a:rPr lang="en-US" altLang="zh-CN" b="1">
                <a:solidFill>
                  <a:srgbClr val="FFFF00"/>
                </a:solidFill>
                <a:latin typeface="Times" charset="0"/>
                <a:ea typeface="SimSun" charset="0"/>
                <a:cs typeface="SimSun" charset="0"/>
              </a:rPr>
              <a:t>y khi Israel c</a:t>
            </a:r>
            <a:r>
              <a:rPr lang="en-US" altLang="zh-CN" b="1">
                <a:solidFill>
                  <a:srgbClr val="FFFF00"/>
                </a:solidFill>
                <a:latin typeface="Arial Narrow" charset="0"/>
                <a:ea typeface="SimSun" charset="0"/>
                <a:cs typeface="SimSun" charset="0"/>
              </a:rPr>
              <a:t>ó</a:t>
            </a:r>
            <a:r>
              <a:rPr lang="en-US" altLang="zh-CN" b="1">
                <a:solidFill>
                  <a:srgbClr val="FFFF00"/>
                </a:solidFill>
                <a:latin typeface="Times" charset="0"/>
                <a:ea typeface="SimSun" charset="0"/>
                <a:cs typeface="SimSun" charset="0"/>
              </a:rPr>
              <a:t> vấn đề thờ h</a:t>
            </a:r>
            <a:r>
              <a:rPr lang="en-US" altLang="zh-CN" b="1">
                <a:solidFill>
                  <a:srgbClr val="FFFF00"/>
                </a:solidFill>
                <a:latin typeface="Arial Narrow" charset="0"/>
                <a:ea typeface="SimSun" charset="0"/>
                <a:cs typeface="SimSun" charset="0"/>
              </a:rPr>
              <a:t>ì</a:t>
            </a:r>
            <a:r>
              <a:rPr lang="en-US" altLang="zh-CN" b="1">
                <a:solidFill>
                  <a:srgbClr val="FFFF00"/>
                </a:solidFill>
                <a:latin typeface="Times" charset="0"/>
                <a:ea typeface="SimSun" charset="0"/>
                <a:cs typeface="SimSun" charset="0"/>
              </a:rPr>
              <a:t>nh tượng.</a:t>
            </a:r>
            <a:endParaRPr lang="en-US" altLang="zh-CN" sz="3200" b="1">
              <a:solidFill>
                <a:srgbClr val="FFFF00"/>
              </a:solidFill>
              <a:latin typeface="Times" charset="0"/>
              <a:ea typeface="SimSun" charset="0"/>
              <a:cs typeface="SimSun" charset="0"/>
            </a:endParaRPr>
          </a:p>
        </p:txBody>
      </p:sp>
      <p:sp>
        <p:nvSpPr>
          <p:cNvPr id="154627" name="Text Box 5"/>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220</a:t>
            </a:r>
            <a:endParaRPr lang="en-US" sz="2400">
              <a:solidFill>
                <a:srgbClr val="FFFFFF"/>
              </a:solidFill>
            </a:endParaRPr>
          </a:p>
        </p:txBody>
      </p:sp>
      <p:sp>
        <p:nvSpPr>
          <p:cNvPr id="154628" name="Rectangle 7"/>
          <p:cNvSpPr>
            <a:spLocks noGrp="1" noChangeArrowheads="1"/>
          </p:cNvSpPr>
          <p:nvPr>
            <p:ph type="title" idx="4294967295"/>
          </p:nvPr>
        </p:nvSpPr>
        <p:spPr>
          <a:xfrm>
            <a:off x="1447800" y="228600"/>
            <a:ext cx="5943600" cy="7620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ahoma" charset="0"/>
              </a:rPr>
              <a:t>Mục đích</a:t>
            </a:r>
          </a:p>
        </p:txBody>
      </p:sp>
      <p:pic>
        <p:nvPicPr>
          <p:cNvPr id="154629" name="Picture 6" descr="BS00606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xEl>
                                              <p:pRg st="0" end="0"/>
                                            </p:txEl>
                                          </p:spTgt>
                                        </p:tgtEl>
                                        <p:attrNameLst>
                                          <p:attrName>style.visibility</p:attrName>
                                        </p:attrNameLst>
                                      </p:cBhvr>
                                      <p:to>
                                        <p:strVal val="visible"/>
                                      </p:to>
                                    </p:set>
                                    <p:anim calcmode="lin" valueType="num">
                                      <p:cBhvr additive="base">
                                        <p:cTn id="7" dur="500" fill="hold"/>
                                        <p:tgtEl>
                                          <p:spTgt spid="10342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4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28">
                                            <p:txEl>
                                              <p:pRg st="2" end="2"/>
                                            </p:txEl>
                                          </p:spTgt>
                                        </p:tgtEl>
                                        <p:attrNameLst>
                                          <p:attrName>style.visibility</p:attrName>
                                        </p:attrNameLst>
                                      </p:cBhvr>
                                      <p:to>
                                        <p:strVal val="visible"/>
                                      </p:to>
                                    </p:set>
                                    <p:anim calcmode="lin" valueType="num">
                                      <p:cBhvr additive="base">
                                        <p:cTn id="13" dur="500" fill="hold"/>
                                        <p:tgtEl>
                                          <p:spTgt spid="10342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42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428">
                                            <p:txEl>
                                              <p:pRg st="4" end="4"/>
                                            </p:txEl>
                                          </p:spTgt>
                                        </p:tgtEl>
                                        <p:attrNameLst>
                                          <p:attrName>style.visibility</p:attrName>
                                        </p:attrNameLst>
                                      </p:cBhvr>
                                      <p:to>
                                        <p:strVal val="visible"/>
                                      </p:to>
                                    </p:set>
                                    <p:anim calcmode="lin" valueType="num">
                                      <p:cBhvr additive="base">
                                        <p:cTn id="19" dur="500" fill="hold"/>
                                        <p:tgtEl>
                                          <p:spTgt spid="103428">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42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6"/>
          <p:cNvSpPr>
            <a:spLocks noChangeArrowheads="1"/>
          </p:cNvSpPr>
          <p:nvPr/>
        </p:nvSpPr>
        <p:spPr bwMode="auto">
          <a:xfrm>
            <a:off x="381000" y="457200"/>
            <a:ext cx="8305800" cy="60960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anchor="ctr">
            <a:spAutoFit/>
            <a:flatTx/>
          </a:bodyPr>
          <a:lstStyle/>
          <a:p>
            <a:endParaRPr lang="en-US"/>
          </a:p>
        </p:txBody>
      </p:sp>
      <p:sp>
        <p:nvSpPr>
          <p:cNvPr id="98307" name="Rectangle 3"/>
          <p:cNvSpPr>
            <a:spLocks noChangeArrowheads="1"/>
          </p:cNvSpPr>
          <p:nvPr/>
        </p:nvSpPr>
        <p:spPr bwMode="auto">
          <a:xfrm>
            <a:off x="762000" y="1371600"/>
            <a:ext cx="807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Font typeface="Wingdings" charset="0"/>
              <a:buChar char="Ø"/>
            </a:pPr>
            <a:r>
              <a:rPr lang="en-US" altLang="zh-CN" sz="2700" b="1">
                <a:solidFill>
                  <a:schemeClr val="bg1"/>
                </a:solidFill>
                <a:ea typeface="SimSun" charset="0"/>
                <a:cs typeface="SimSun" charset="0"/>
              </a:rPr>
              <a:t>Sách Các Vua ghi chép về các nhà lãnh đạo quốc gia nhiều hơn bất kỳ sách nào trong Kinh Thánh.</a:t>
            </a:r>
          </a:p>
          <a:p>
            <a:pPr marL="457200" indent="-457200">
              <a:lnSpc>
                <a:spcPct val="90000"/>
              </a:lnSpc>
              <a:spcBef>
                <a:spcPct val="20000"/>
              </a:spcBef>
              <a:buFont typeface="Wingdings" charset="0"/>
              <a:buChar char="Ø"/>
            </a:pPr>
            <a:r>
              <a:rPr lang="en-US" altLang="zh-CN" sz="2700" b="1">
                <a:solidFill>
                  <a:schemeClr val="bg1"/>
                </a:solidFill>
                <a:ea typeface="SimSun" charset="0"/>
                <a:cs typeface="SimSun" charset="0"/>
              </a:rPr>
              <a:t>Các Vua và Sử Ký gối đầu lên nhau trong ký thuật của họ về thời đại vương quốc, nhưng có một vài khác biệt đáng chú ý được nhấn mạnh (Constable, BKC, 1:484; Merrill, BKC, 1:591; Zuck, BTOT, 162):</a:t>
            </a:r>
          </a:p>
          <a:p>
            <a:pPr marL="457200" indent="-457200">
              <a:lnSpc>
                <a:spcPct val="90000"/>
              </a:lnSpc>
              <a:spcBef>
                <a:spcPct val="20000"/>
              </a:spcBef>
              <a:buFont typeface="Wingdings" charset="0"/>
              <a:buChar char="Ø"/>
            </a:pPr>
            <a:r>
              <a:rPr lang="en-US" altLang="zh-CN" sz="2700" b="1">
                <a:solidFill>
                  <a:schemeClr val="bg1"/>
                </a:solidFill>
                <a:ea typeface="SimSun" charset="0"/>
                <a:cs typeface="SimSun" charset="0"/>
              </a:rPr>
              <a:t>Giu-đa và Israel sử dụng hai phương pháp khác nhau để xác định khởi đầu thời trị vì của một vị vua.</a:t>
            </a:r>
          </a:p>
          <a:p>
            <a:pPr marL="457200" indent="-457200">
              <a:lnSpc>
                <a:spcPct val="90000"/>
              </a:lnSpc>
              <a:spcBef>
                <a:spcPct val="20000"/>
              </a:spcBef>
              <a:buFont typeface="Wingdings" charset="0"/>
              <a:buChar char="Ø"/>
            </a:pPr>
            <a:r>
              <a:rPr lang="en-US" altLang="zh-CN" sz="2700" b="1">
                <a:solidFill>
                  <a:schemeClr val="bg1"/>
                </a:solidFill>
                <a:ea typeface="SimSun" charset="0"/>
                <a:cs typeface="SimSun" charset="0"/>
              </a:rPr>
              <a:t>Giu-đa và Israel sử dụng niên lịch khác nhau, ngày đầu năm của họ bắt đầu vào thời điểm khác nhau.</a:t>
            </a:r>
          </a:p>
        </p:txBody>
      </p:sp>
      <p:sp>
        <p:nvSpPr>
          <p:cNvPr id="155651" name="Text Box 8"/>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221</a:t>
            </a:r>
          </a:p>
        </p:txBody>
      </p:sp>
      <p:sp>
        <p:nvSpPr>
          <p:cNvPr id="155652" name="Rectangle 9"/>
          <p:cNvSpPr>
            <a:spLocks noGrp="1" noChangeArrowheads="1"/>
          </p:cNvSpPr>
          <p:nvPr>
            <p:ph type="title" idx="4294967295"/>
          </p:nvPr>
        </p:nvSpPr>
        <p:spPr>
          <a:xfrm>
            <a:off x="1066800" y="228600"/>
            <a:ext cx="6553200" cy="6858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ahoma" charset="0"/>
              </a:rPr>
              <a:t>Đặc điểm</a:t>
            </a:r>
          </a:p>
        </p:txBody>
      </p:sp>
      <p:pic>
        <p:nvPicPr>
          <p:cNvPr id="155653" name="Picture 5" descr="BS01077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00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descr="Purple mesh"/>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sp>
        <p:nvSpPr>
          <p:cNvPr id="55299"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5300"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5301"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5302"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5303"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5304"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5305"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5306"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5307"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nvGrpSpPr>
          <p:cNvPr id="156683" name="Group 12"/>
          <p:cNvGrpSpPr>
            <a:grpSpLocks/>
          </p:cNvGrpSpPr>
          <p:nvPr/>
        </p:nvGrpSpPr>
        <p:grpSpPr bwMode="auto">
          <a:xfrm>
            <a:off x="457200" y="3825875"/>
            <a:ext cx="8229600" cy="0"/>
            <a:chOff x="288" y="2208"/>
            <a:chExt cx="5184" cy="0"/>
          </a:xfrm>
        </p:grpSpPr>
        <p:sp>
          <p:nvSpPr>
            <p:cNvPr id="55309"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156709"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6684" name="Group 15"/>
          <p:cNvGrpSpPr>
            <a:grpSpLocks/>
          </p:cNvGrpSpPr>
          <p:nvPr/>
        </p:nvGrpSpPr>
        <p:grpSpPr bwMode="auto">
          <a:xfrm>
            <a:off x="2286000" y="4435475"/>
            <a:ext cx="5581650" cy="1800225"/>
            <a:chOff x="1440" y="2794"/>
            <a:chExt cx="3516" cy="1134"/>
          </a:xfrm>
        </p:grpSpPr>
        <p:sp>
          <p:nvSpPr>
            <p:cNvPr id="55312" name="Text Box 16"/>
            <p:cNvSpPr txBox="1">
              <a:spLocks noChangeArrowheads="1"/>
            </p:cNvSpPr>
            <p:nvPr/>
          </p:nvSpPr>
          <p:spPr bwMode="auto">
            <a:xfrm>
              <a:off x="4044"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1000</a:t>
              </a:r>
            </a:p>
          </p:txBody>
        </p:sp>
        <p:sp>
          <p:nvSpPr>
            <p:cNvPr id="55313" name="Text Box 17"/>
            <p:cNvSpPr txBox="1">
              <a:spLocks noChangeArrowheads="1"/>
            </p:cNvSpPr>
            <p:nvPr/>
          </p:nvSpPr>
          <p:spPr bwMode="auto">
            <a:xfrm>
              <a:off x="4716"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2000</a:t>
              </a:r>
            </a:p>
          </p:txBody>
        </p:sp>
        <p:sp>
          <p:nvSpPr>
            <p:cNvPr id="55314" name="Text Box 18"/>
            <p:cNvSpPr txBox="1">
              <a:spLocks noChangeArrowheads="1"/>
            </p:cNvSpPr>
            <p:nvPr/>
          </p:nvSpPr>
          <p:spPr bwMode="auto">
            <a:xfrm>
              <a:off x="3420" y="2794"/>
              <a:ext cx="240" cy="327"/>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0</a:t>
              </a:r>
            </a:p>
          </p:txBody>
        </p:sp>
        <p:sp>
          <p:nvSpPr>
            <p:cNvPr id="55315" name="Text Box 19"/>
            <p:cNvSpPr txBox="1">
              <a:spLocks noChangeArrowheads="1"/>
            </p:cNvSpPr>
            <p:nvPr/>
          </p:nvSpPr>
          <p:spPr bwMode="auto">
            <a:xfrm>
              <a:off x="2748"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1000</a:t>
              </a:r>
            </a:p>
          </p:txBody>
        </p:sp>
        <p:sp>
          <p:nvSpPr>
            <p:cNvPr id="55316" name="Text Box 20"/>
            <p:cNvSpPr txBox="1">
              <a:spLocks noChangeArrowheads="1"/>
            </p:cNvSpPr>
            <p:nvPr/>
          </p:nvSpPr>
          <p:spPr bwMode="auto">
            <a:xfrm>
              <a:off x="2124"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2000</a:t>
              </a:r>
            </a:p>
          </p:txBody>
        </p:sp>
        <p:sp>
          <p:nvSpPr>
            <p:cNvPr id="55317" name="Text Box 21"/>
            <p:cNvSpPr txBox="1">
              <a:spLocks noChangeArrowheads="1"/>
            </p:cNvSpPr>
            <p:nvPr/>
          </p:nvSpPr>
          <p:spPr bwMode="auto">
            <a:xfrm>
              <a:off x="1440" y="2794"/>
              <a:ext cx="240" cy="1134"/>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3000</a:t>
              </a:r>
            </a:p>
          </p:txBody>
        </p:sp>
      </p:grpSp>
      <p:sp>
        <p:nvSpPr>
          <p:cNvPr id="156685" name="Text Box 22"/>
          <p:cNvSpPr txBox="1">
            <a:spLocks noChangeArrowheads="1"/>
          </p:cNvSpPr>
          <p:nvPr/>
        </p:nvSpPr>
        <p:spPr bwMode="auto">
          <a:xfrm>
            <a:off x="381000" y="2743200"/>
            <a:ext cx="24384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solidFill>
                  <a:schemeClr val="bg1"/>
                </a:solidFill>
              </a:rPr>
              <a:t>Nước lụt</a:t>
            </a:r>
          </a:p>
        </p:txBody>
      </p:sp>
      <p:sp>
        <p:nvSpPr>
          <p:cNvPr id="156686" name="Text Box 23"/>
          <p:cNvSpPr txBox="1">
            <a:spLocks noChangeArrowheads="1"/>
          </p:cNvSpPr>
          <p:nvPr/>
        </p:nvSpPr>
        <p:spPr bwMode="auto">
          <a:xfrm>
            <a:off x="-609600" y="5591175"/>
            <a:ext cx="3276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600" b="1">
                <a:solidFill>
                  <a:srgbClr val="FF9933"/>
                </a:solidFill>
              </a:rPr>
              <a:t>Sáng tạo</a:t>
            </a:r>
          </a:p>
        </p:txBody>
      </p:sp>
      <p:sp>
        <p:nvSpPr>
          <p:cNvPr id="156687" name="Text Box 24"/>
          <p:cNvSpPr txBox="1">
            <a:spLocks noChangeArrowheads="1"/>
          </p:cNvSpPr>
          <p:nvPr/>
        </p:nvSpPr>
        <p:spPr bwMode="auto">
          <a:xfrm>
            <a:off x="2362200" y="2438400"/>
            <a:ext cx="23622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solidFill>
                  <a:schemeClr val="bg1"/>
                </a:solidFill>
              </a:rPr>
              <a:t>Áp-ra-ham</a:t>
            </a:r>
          </a:p>
        </p:txBody>
      </p:sp>
      <p:sp>
        <p:nvSpPr>
          <p:cNvPr id="55321" name="Text Box 25"/>
          <p:cNvSpPr txBox="1">
            <a:spLocks noChangeArrowheads="1"/>
          </p:cNvSpPr>
          <p:nvPr/>
        </p:nvSpPr>
        <p:spPr bwMode="auto">
          <a:xfrm>
            <a:off x="4572000" y="1568450"/>
            <a:ext cx="20574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600" b="1">
                <a:solidFill>
                  <a:schemeClr val="bg1"/>
                </a:solidFill>
                <a:latin typeface="Times New Roman" pitchFamily="18" charset="0"/>
                <a:ea typeface="+mn-ea"/>
                <a:cs typeface="+mn-cs"/>
              </a:rPr>
              <a:t>Jesus</a:t>
            </a:r>
          </a:p>
        </p:txBody>
      </p:sp>
      <p:sp>
        <p:nvSpPr>
          <p:cNvPr id="156689" name="Text Box 26"/>
          <p:cNvSpPr txBox="1">
            <a:spLocks noChangeArrowheads="1"/>
          </p:cNvSpPr>
          <p:nvPr/>
        </p:nvSpPr>
        <p:spPr bwMode="auto">
          <a:xfrm>
            <a:off x="6781800" y="2667000"/>
            <a:ext cx="17526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b="1">
                <a:solidFill>
                  <a:schemeClr val="bg1"/>
                </a:solidFill>
              </a:rPr>
              <a:t>Ngày nay</a:t>
            </a:r>
          </a:p>
        </p:txBody>
      </p:sp>
      <p:sp>
        <p:nvSpPr>
          <p:cNvPr id="156690" name="Text Box 27"/>
          <p:cNvSpPr txBox="1">
            <a:spLocks noChangeArrowheads="1"/>
          </p:cNvSpPr>
          <p:nvPr/>
        </p:nvSpPr>
        <p:spPr bwMode="auto">
          <a:xfrm>
            <a:off x="6629400" y="5973763"/>
            <a:ext cx="27432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r" eaLnBrk="1" hangingPunct="1"/>
            <a:r>
              <a:rPr lang="en-US" sz="3200" b="1">
                <a:solidFill>
                  <a:srgbClr val="FF9933"/>
                </a:solidFill>
              </a:rPr>
              <a:t>Sáng tạo mới</a:t>
            </a:r>
          </a:p>
        </p:txBody>
      </p:sp>
      <p:grpSp>
        <p:nvGrpSpPr>
          <p:cNvPr id="156691" name="Group 28"/>
          <p:cNvGrpSpPr>
            <a:grpSpLocks/>
          </p:cNvGrpSpPr>
          <p:nvPr/>
        </p:nvGrpSpPr>
        <p:grpSpPr bwMode="auto">
          <a:xfrm>
            <a:off x="5715000" y="3429000"/>
            <a:ext cx="1828800" cy="762000"/>
            <a:chOff x="3648" y="1824"/>
            <a:chExt cx="1152" cy="480"/>
          </a:xfrm>
        </p:grpSpPr>
        <p:sp>
          <p:nvSpPr>
            <p:cNvPr id="55325" name="Oval 29"/>
            <p:cNvSpPr>
              <a:spLocks noChangeArrowheads="1"/>
            </p:cNvSpPr>
            <p:nvPr/>
          </p:nvSpPr>
          <p:spPr bwMode="auto">
            <a:xfrm>
              <a:off x="3648" y="1824"/>
              <a:ext cx="1152" cy="480"/>
            </a:xfrm>
            <a:prstGeom prst="ellipse">
              <a:avLst/>
            </a:prstGeom>
            <a:solidFill>
              <a:schemeClr val="accent1"/>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156701" name="Text Box 30"/>
            <p:cNvSpPr txBox="1">
              <a:spLocks noChangeArrowheads="1"/>
            </p:cNvSpPr>
            <p:nvPr/>
          </p:nvSpPr>
          <p:spPr bwMode="auto">
            <a:xfrm>
              <a:off x="3720" y="1872"/>
              <a:ext cx="1008" cy="2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rPr>
                <a:t>Hội thánh</a:t>
              </a:r>
            </a:p>
          </p:txBody>
        </p:sp>
      </p:grpSp>
      <p:sp>
        <p:nvSpPr>
          <p:cNvPr id="55328" name="Oval 32"/>
          <p:cNvSpPr>
            <a:spLocks noChangeArrowheads="1"/>
          </p:cNvSpPr>
          <p:nvPr/>
        </p:nvSpPr>
        <p:spPr bwMode="auto">
          <a:xfrm>
            <a:off x="4524375" y="3200400"/>
            <a:ext cx="1152525" cy="609600"/>
          </a:xfrm>
          <a:prstGeom prst="ellipse">
            <a:avLst/>
          </a:prstGeom>
          <a:solidFill>
            <a:schemeClr val="accent1"/>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156693" name="Text Box 33"/>
          <p:cNvSpPr txBox="1">
            <a:spLocks noChangeArrowheads="1"/>
          </p:cNvSpPr>
          <p:nvPr/>
        </p:nvSpPr>
        <p:spPr bwMode="auto">
          <a:xfrm>
            <a:off x="4491038" y="3276600"/>
            <a:ext cx="12192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000" b="1">
                <a:solidFill>
                  <a:schemeClr val="bg1"/>
                </a:solidFill>
              </a:rPr>
              <a:t>Các vua</a:t>
            </a:r>
          </a:p>
        </p:txBody>
      </p:sp>
      <p:sp>
        <p:nvSpPr>
          <p:cNvPr id="55331" name="Oval 35"/>
          <p:cNvSpPr>
            <a:spLocks noChangeArrowheads="1"/>
          </p:cNvSpPr>
          <p:nvPr/>
        </p:nvSpPr>
        <p:spPr bwMode="auto">
          <a:xfrm>
            <a:off x="3462338" y="3810000"/>
            <a:ext cx="1152525" cy="609600"/>
          </a:xfrm>
          <a:prstGeom prst="ellipse">
            <a:avLst/>
          </a:prstGeom>
          <a:solidFill>
            <a:schemeClr val="accent1"/>
          </a:solidFill>
          <a:ln w="9525">
            <a:solidFill>
              <a:schemeClr val="tx1"/>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156695" name="Text Box 36"/>
          <p:cNvSpPr txBox="1">
            <a:spLocks noChangeArrowheads="1"/>
          </p:cNvSpPr>
          <p:nvPr/>
        </p:nvSpPr>
        <p:spPr bwMode="auto">
          <a:xfrm>
            <a:off x="3352800" y="3886200"/>
            <a:ext cx="13716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000" b="1">
                <a:solidFill>
                  <a:schemeClr val="bg1"/>
                </a:solidFill>
              </a:rPr>
              <a:t>Chi phái</a:t>
            </a:r>
          </a:p>
        </p:txBody>
      </p:sp>
      <p:sp>
        <p:nvSpPr>
          <p:cNvPr id="156696" name="Text Box 37"/>
          <p:cNvSpPr txBox="1">
            <a:spLocks noChangeArrowheads="1"/>
          </p:cNvSpPr>
          <p:nvPr/>
        </p:nvSpPr>
        <p:spPr bwMode="auto">
          <a:xfrm>
            <a:off x="2590800" y="974725"/>
            <a:ext cx="47244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4000" b="1">
                <a:solidFill>
                  <a:srgbClr val="FFFF00"/>
                </a:solidFill>
              </a:rPr>
              <a:t>1-2 Các Vua</a:t>
            </a:r>
          </a:p>
        </p:txBody>
      </p:sp>
      <p:sp>
        <p:nvSpPr>
          <p:cNvPr id="156697" name="Text Box 38"/>
          <p:cNvSpPr txBox="1">
            <a:spLocks noChangeArrowheads="1"/>
          </p:cNvSpPr>
          <p:nvPr/>
        </p:nvSpPr>
        <p:spPr bwMode="auto">
          <a:xfrm>
            <a:off x="3429000" y="1981200"/>
            <a:ext cx="2209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solidFill>
                  <a:schemeClr val="bg1"/>
                </a:solidFill>
              </a:rPr>
              <a:t>Đa-vít</a:t>
            </a:r>
          </a:p>
        </p:txBody>
      </p:sp>
      <p:sp>
        <p:nvSpPr>
          <p:cNvPr id="55335" name="AutoShape 39"/>
          <p:cNvSpPr>
            <a:spLocks noChangeArrowheads="1"/>
          </p:cNvSpPr>
          <p:nvPr/>
        </p:nvSpPr>
        <p:spPr bwMode="auto">
          <a:xfrm>
            <a:off x="4603750" y="2667000"/>
            <a:ext cx="806450" cy="533400"/>
          </a:xfrm>
          <a:prstGeom prst="leftRightArrow">
            <a:avLst>
              <a:gd name="adj1" fmla="val 50000"/>
              <a:gd name="adj2" fmla="val 30238"/>
            </a:avLst>
          </a:prstGeom>
          <a:solidFill>
            <a:srgbClr val="FFFF00"/>
          </a:solidFill>
          <a:ln w="9525">
            <a:solidFill>
              <a:schemeClr val="tx1"/>
            </a:solidFill>
            <a:miter lim="800000"/>
            <a:headEnd/>
            <a:tailEnd/>
          </a:ln>
        </p:spPr>
        <p:txBody>
          <a:bodyPr wrap="none" anchor="ctr"/>
          <a:lstStyle/>
          <a:p>
            <a:endParaRPr lang="en-US"/>
          </a:p>
        </p:txBody>
      </p:sp>
      <p:sp>
        <p:nvSpPr>
          <p:cNvPr id="55336" name="Rectangle 40"/>
          <p:cNvSpPr>
            <a:spLocks noGrp="1" noChangeArrowheads="1"/>
          </p:cNvSpPr>
          <p:nvPr>
            <p:ph type="title" idx="4294967295"/>
          </p:nvPr>
        </p:nvSpPr>
        <p:spPr>
          <a:xfrm>
            <a:off x="0" y="228600"/>
            <a:ext cx="9372600" cy="533400"/>
          </a:xfrm>
          <a:effectLst>
            <a:outerShdw blurRad="63500" dist="35921" dir="2700000" algn="ctr" rotWithShape="0">
              <a:schemeClr val="tx2"/>
            </a:outerShdw>
          </a:effectLst>
        </p:spPr>
        <p:txBody>
          <a:bodyPr/>
          <a:lstStyle/>
          <a:p>
            <a:pPr eaLnBrk="1" hangingPunct="1">
              <a:defRPr/>
            </a:pPr>
            <a:r>
              <a:rPr lang="en-US" sz="3600" b="1">
                <a:solidFill>
                  <a:schemeClr val="bg1"/>
                </a:solidFill>
                <a:latin typeface="Times New Roman" charset="0"/>
                <a:cs typeface="+mj-cs"/>
              </a:rPr>
              <a:t>Vị trí của thời kỳ Quân chủ trong lịch sử</a:t>
            </a:r>
            <a:endParaRPr lang="en-US" b="1">
              <a:solidFill>
                <a:schemeClr val="bg1"/>
              </a:solidFill>
              <a:latin typeface="Times New Roman" charset="0"/>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55335"/>
                                        </p:tgtEl>
                                        <p:attrNameLst>
                                          <p:attrName>style.visibility</p:attrName>
                                        </p:attrNameLst>
                                      </p:cBhvr>
                                      <p:to>
                                        <p:strVal val="visible"/>
                                      </p:to>
                                    </p:set>
                                    <p:anim calcmode="lin" valueType="num">
                                      <p:cBhvr>
                                        <p:cTn id="7" dur="500" fill="hold"/>
                                        <p:tgtEl>
                                          <p:spTgt spid="55335"/>
                                        </p:tgtEl>
                                        <p:attrNameLst>
                                          <p:attrName>ppt_w</p:attrName>
                                        </p:attrNameLst>
                                      </p:cBhvr>
                                      <p:tavLst>
                                        <p:tav tm="0">
                                          <p:val>
                                            <p:fltVal val="0"/>
                                          </p:val>
                                        </p:tav>
                                        <p:tav tm="100000">
                                          <p:val>
                                            <p:strVal val="#ppt_w"/>
                                          </p:val>
                                        </p:tav>
                                      </p:tavLst>
                                    </p:anim>
                                    <p:anim calcmode="lin" valueType="num">
                                      <p:cBhvr>
                                        <p:cTn id="8" dur="500" fill="hold"/>
                                        <p:tgtEl>
                                          <p:spTgt spid="553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descr="Walnut"/>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sp>
        <p:nvSpPr>
          <p:cNvPr id="5427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650</a:t>
            </a:r>
          </a:p>
        </p:txBody>
      </p:sp>
      <p:sp>
        <p:nvSpPr>
          <p:cNvPr id="54276"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7 0 0 </a:t>
            </a:r>
          </a:p>
        </p:txBody>
      </p:sp>
      <p:sp>
        <p:nvSpPr>
          <p:cNvPr id="54277"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800</a:t>
            </a:r>
          </a:p>
        </p:txBody>
      </p:sp>
      <p:sp>
        <p:nvSpPr>
          <p:cNvPr id="54278"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900</a:t>
            </a:r>
          </a:p>
        </p:txBody>
      </p:sp>
      <p:sp>
        <p:nvSpPr>
          <p:cNvPr id="54279"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950</a:t>
            </a:r>
          </a:p>
        </p:txBody>
      </p:sp>
      <p:sp>
        <p:nvSpPr>
          <p:cNvPr id="54280"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1000</a:t>
            </a:r>
          </a:p>
        </p:txBody>
      </p:sp>
      <p:sp>
        <p:nvSpPr>
          <p:cNvPr id="54281"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600</a:t>
            </a:r>
          </a:p>
        </p:txBody>
      </p:sp>
      <p:sp>
        <p:nvSpPr>
          <p:cNvPr id="54282" name="Text Box 10"/>
          <p:cNvSpPr txBox="1">
            <a:spLocks noChangeArrowheads="1"/>
          </p:cNvSpPr>
          <p:nvPr/>
        </p:nvSpPr>
        <p:spPr bwMode="auto">
          <a:xfrm>
            <a:off x="8153400" y="4114800"/>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500</a:t>
            </a:r>
          </a:p>
        </p:txBody>
      </p:sp>
      <p:grpSp>
        <p:nvGrpSpPr>
          <p:cNvPr id="157706" name="Group 11"/>
          <p:cNvGrpSpPr>
            <a:grpSpLocks/>
          </p:cNvGrpSpPr>
          <p:nvPr/>
        </p:nvGrpSpPr>
        <p:grpSpPr bwMode="auto">
          <a:xfrm>
            <a:off x="66675" y="3044825"/>
            <a:ext cx="9534525" cy="844550"/>
            <a:chOff x="42" y="1918"/>
            <a:chExt cx="6006" cy="532"/>
          </a:xfrm>
        </p:grpSpPr>
        <p:grpSp>
          <p:nvGrpSpPr>
            <p:cNvPr id="157723" name="Group 12"/>
            <p:cNvGrpSpPr>
              <a:grpSpLocks/>
            </p:cNvGrpSpPr>
            <p:nvPr/>
          </p:nvGrpSpPr>
          <p:grpSpPr bwMode="auto">
            <a:xfrm>
              <a:off x="96" y="1918"/>
              <a:ext cx="1296" cy="530"/>
              <a:chOff x="96" y="1918"/>
              <a:chExt cx="1296" cy="530"/>
            </a:xfrm>
          </p:grpSpPr>
          <p:sp>
            <p:nvSpPr>
              <p:cNvPr id="5428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8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8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8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grpSp>
          <p:nvGrpSpPr>
            <p:cNvPr id="157724" name="Group 17"/>
            <p:cNvGrpSpPr>
              <a:grpSpLocks/>
            </p:cNvGrpSpPr>
            <p:nvPr/>
          </p:nvGrpSpPr>
          <p:grpSpPr bwMode="auto">
            <a:xfrm>
              <a:off x="1824" y="1920"/>
              <a:ext cx="1296" cy="530"/>
              <a:chOff x="96" y="1918"/>
              <a:chExt cx="1296" cy="530"/>
            </a:xfrm>
          </p:grpSpPr>
          <p:sp>
            <p:nvSpPr>
              <p:cNvPr id="5429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9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9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9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grpSp>
          <p:nvGrpSpPr>
            <p:cNvPr id="157725" name="Group 22"/>
            <p:cNvGrpSpPr>
              <a:grpSpLocks/>
            </p:cNvGrpSpPr>
            <p:nvPr/>
          </p:nvGrpSpPr>
          <p:grpSpPr bwMode="auto">
            <a:xfrm>
              <a:off x="3552" y="1920"/>
              <a:ext cx="1296" cy="530"/>
              <a:chOff x="96" y="1918"/>
              <a:chExt cx="1296" cy="530"/>
            </a:xfrm>
          </p:grpSpPr>
          <p:sp>
            <p:nvSpPr>
              <p:cNvPr id="5429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9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9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29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sp>
          <p:nvSpPr>
            <p:cNvPr id="5429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30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430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sp>
        <p:nvSpPr>
          <p:cNvPr id="54302"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550</a:t>
            </a:r>
          </a:p>
        </p:txBody>
      </p:sp>
      <p:sp>
        <p:nvSpPr>
          <p:cNvPr id="54303"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7 5 0 </a:t>
            </a:r>
          </a:p>
        </p:txBody>
      </p:sp>
      <p:sp>
        <p:nvSpPr>
          <p:cNvPr id="54304"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850</a:t>
            </a:r>
          </a:p>
        </p:txBody>
      </p:sp>
      <p:sp>
        <p:nvSpPr>
          <p:cNvPr id="54305"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1050</a:t>
            </a:r>
          </a:p>
        </p:txBody>
      </p:sp>
      <p:sp>
        <p:nvSpPr>
          <p:cNvPr id="54306" name="Text Box 34"/>
          <p:cNvSpPr txBox="1">
            <a:spLocks noChangeArrowheads="1"/>
          </p:cNvSpPr>
          <p:nvPr/>
        </p:nvSpPr>
        <p:spPr bwMode="auto">
          <a:xfrm>
            <a:off x="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1100</a:t>
            </a:r>
          </a:p>
        </p:txBody>
      </p:sp>
      <p:sp>
        <p:nvSpPr>
          <p:cNvPr id="54307"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450</a:t>
            </a:r>
          </a:p>
        </p:txBody>
      </p:sp>
      <p:sp>
        <p:nvSpPr>
          <p:cNvPr id="54308" name="AutoShape 36"/>
          <p:cNvSpPr>
            <a:spLocks/>
          </p:cNvSpPr>
          <p:nvPr/>
        </p:nvSpPr>
        <p:spPr bwMode="auto">
          <a:xfrm rot="5400000">
            <a:off x="647700" y="571500"/>
            <a:ext cx="762000" cy="1905000"/>
          </a:xfrm>
          <a:prstGeom prst="leftBrace">
            <a:avLst>
              <a:gd name="adj1" fmla="val 20833"/>
              <a:gd name="adj2" fmla="val 50000"/>
            </a:avLst>
          </a:prstGeom>
          <a:noFill/>
          <a:ln w="76200">
            <a:solidFill>
              <a:srgbClr val="66FF33"/>
            </a:solidFill>
            <a:round/>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4309" name="Text Box 37"/>
          <p:cNvSpPr txBox="1">
            <a:spLocks noChangeArrowheads="1"/>
          </p:cNvSpPr>
          <p:nvPr/>
        </p:nvSpPr>
        <p:spPr bwMode="auto">
          <a:xfrm>
            <a:off x="-228600" y="609600"/>
            <a:ext cx="2743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a:solidFill>
                  <a:srgbClr val="66FF33"/>
                </a:solidFill>
                <a:latin typeface="Times New Roman" pitchFamily="18" charset="0"/>
                <a:ea typeface="+mn-ea"/>
                <a:cs typeface="+mn-cs"/>
              </a:rPr>
              <a:t>1100-970 </a:t>
            </a:r>
          </a:p>
        </p:txBody>
      </p:sp>
      <p:sp>
        <p:nvSpPr>
          <p:cNvPr id="54310" name="Text Box 38"/>
          <p:cNvSpPr txBox="1">
            <a:spLocks noChangeArrowheads="1"/>
          </p:cNvSpPr>
          <p:nvPr/>
        </p:nvSpPr>
        <p:spPr bwMode="auto">
          <a:xfrm>
            <a:off x="3733800" y="0"/>
            <a:ext cx="25146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r" eaLnBrk="1" hangingPunct="1"/>
            <a:r>
              <a:rPr lang="en-US" sz="3200" b="1">
                <a:solidFill>
                  <a:srgbClr val="FF89D7"/>
                </a:solidFill>
              </a:rPr>
              <a:t>1-2 Các Vua</a:t>
            </a:r>
          </a:p>
        </p:txBody>
      </p:sp>
      <p:sp>
        <p:nvSpPr>
          <p:cNvPr id="54311" name="AutoShape 39"/>
          <p:cNvSpPr>
            <a:spLocks/>
          </p:cNvSpPr>
          <p:nvPr/>
        </p:nvSpPr>
        <p:spPr bwMode="auto">
          <a:xfrm rot="5400000">
            <a:off x="4648200" y="-1524000"/>
            <a:ext cx="762000" cy="6096000"/>
          </a:xfrm>
          <a:prstGeom prst="leftBrace">
            <a:avLst>
              <a:gd name="adj1" fmla="val 66667"/>
              <a:gd name="adj2" fmla="val 50000"/>
            </a:avLst>
          </a:prstGeom>
          <a:noFill/>
          <a:ln w="76200">
            <a:solidFill>
              <a:srgbClr val="FF3399"/>
            </a:solidFill>
            <a:round/>
            <a:headEnd/>
            <a:tailEnd/>
          </a:ln>
          <a:effectLst>
            <a:outerShdw dist="35921" dir="2700000" algn="ctr" rotWithShape="0">
              <a:schemeClr val="tx1"/>
            </a:outerShdw>
          </a:effectLst>
        </p:spPr>
        <p:txBody>
          <a:bodyPr rot="10800000" vert="eaVert" wrap="none" anchor="ctr"/>
          <a:lstStyle/>
          <a:p>
            <a:pPr algn="ctr">
              <a:defRPr/>
            </a:pPr>
            <a:endParaRPr lang="en-US">
              <a:solidFill>
                <a:srgbClr val="FF89D7"/>
              </a:solidFill>
              <a:latin typeface="Times New Roman" pitchFamily="18" charset="0"/>
              <a:ea typeface="+mn-ea"/>
              <a:cs typeface="+mn-cs"/>
            </a:endParaRPr>
          </a:p>
        </p:txBody>
      </p:sp>
      <p:sp>
        <p:nvSpPr>
          <p:cNvPr id="54312" name="Text Box 40"/>
          <p:cNvSpPr txBox="1">
            <a:spLocks noChangeArrowheads="1"/>
          </p:cNvSpPr>
          <p:nvPr/>
        </p:nvSpPr>
        <p:spPr bwMode="auto">
          <a:xfrm>
            <a:off x="3733800" y="609600"/>
            <a:ext cx="2743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a:solidFill>
                  <a:srgbClr val="FF89D7"/>
                </a:solidFill>
                <a:latin typeface="Times New Roman" pitchFamily="18" charset="0"/>
                <a:ea typeface="+mn-ea"/>
                <a:cs typeface="+mn-cs"/>
              </a:rPr>
              <a:t>970-560</a:t>
            </a:r>
          </a:p>
        </p:txBody>
      </p:sp>
      <p:sp>
        <p:nvSpPr>
          <p:cNvPr id="54313" name="AutoShape 41"/>
          <p:cNvSpPr>
            <a:spLocks noChangeArrowheads="1"/>
          </p:cNvSpPr>
          <p:nvPr/>
        </p:nvSpPr>
        <p:spPr bwMode="auto">
          <a:xfrm>
            <a:off x="152400" y="3048000"/>
            <a:ext cx="1295400" cy="762000"/>
          </a:xfrm>
          <a:prstGeom prst="leftRightArrow">
            <a:avLst>
              <a:gd name="adj1" fmla="val 50000"/>
              <a:gd name="adj2" fmla="val 34000"/>
            </a:avLst>
          </a:prstGeom>
          <a:solidFill>
            <a:schemeClr val="bg1"/>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4314" name="AutoShape 42"/>
          <p:cNvSpPr>
            <a:spLocks noChangeArrowheads="1"/>
          </p:cNvSpPr>
          <p:nvPr/>
        </p:nvSpPr>
        <p:spPr bwMode="auto">
          <a:xfrm>
            <a:off x="457200" y="2378075"/>
            <a:ext cx="990600" cy="762000"/>
          </a:xfrm>
          <a:prstGeom prst="leftRightArrow">
            <a:avLst>
              <a:gd name="adj1" fmla="val 50000"/>
              <a:gd name="adj2" fmla="val 26000"/>
            </a:avLst>
          </a:prstGeom>
          <a:solidFill>
            <a:srgbClr val="FFFF00"/>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4315" name="AutoShape 43"/>
          <p:cNvSpPr>
            <a:spLocks noChangeArrowheads="1"/>
          </p:cNvSpPr>
          <p:nvPr/>
        </p:nvSpPr>
        <p:spPr bwMode="auto">
          <a:xfrm>
            <a:off x="838200" y="1752600"/>
            <a:ext cx="1219200" cy="762000"/>
          </a:xfrm>
          <a:prstGeom prst="leftRightArrow">
            <a:avLst>
              <a:gd name="adj1" fmla="val 50000"/>
              <a:gd name="adj2" fmla="val 32000"/>
            </a:avLst>
          </a:prstGeom>
          <a:solidFill>
            <a:srgbClr val="00FFFF"/>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4316" name="Text Box 44"/>
          <p:cNvSpPr txBox="1">
            <a:spLocks noChangeArrowheads="1"/>
          </p:cNvSpPr>
          <p:nvPr/>
        </p:nvSpPr>
        <p:spPr bwMode="auto">
          <a:xfrm>
            <a:off x="0" y="76200"/>
            <a:ext cx="2743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a:solidFill>
                  <a:srgbClr val="66FF33"/>
                </a:solidFill>
                <a:latin typeface="Times New Roman" pitchFamily="18" charset="0"/>
                <a:ea typeface="+mn-ea"/>
                <a:cs typeface="+mn-cs"/>
              </a:rPr>
              <a:t>1-2 Sa-mu-ên </a:t>
            </a:r>
          </a:p>
        </p:txBody>
      </p:sp>
      <p:sp>
        <p:nvSpPr>
          <p:cNvPr id="157722" name="Rectangle 46"/>
          <p:cNvSpPr>
            <a:spLocks noGrp="1" noChangeArrowheads="1"/>
          </p:cNvSpPr>
          <p:nvPr>
            <p:ph type="title" idx="4294967295"/>
          </p:nvPr>
        </p:nvSpPr>
        <p:spPr>
          <a:xfrm>
            <a:off x="1905000" y="1447800"/>
            <a:ext cx="6172200" cy="1066800"/>
          </a:xfrm>
        </p:spPr>
        <p:txBody>
          <a:bodyPr/>
          <a:lstStyle/>
          <a:p>
            <a:pPr eaLnBrk="1" hangingPunct="1"/>
            <a:r>
              <a:rPr lang="en-US" sz="2400" b="1">
                <a:solidFill>
                  <a:schemeClr val="bg1"/>
                </a:solidFill>
                <a:latin typeface="Times New Roman" charset="0"/>
              </a:rPr>
              <a:t>Giai đoạn được kể đến trong sách Các Vua</a:t>
            </a:r>
            <a:endParaRPr lang="en-US" sz="3200">
              <a:solidFill>
                <a:schemeClr val="bg1"/>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309"/>
                                        </p:tgtEl>
                                        <p:attrNameLst>
                                          <p:attrName>style.visibility</p:attrName>
                                        </p:attrNameLst>
                                      </p:cBhvr>
                                      <p:to>
                                        <p:strVal val="visible"/>
                                      </p:to>
                                    </p:set>
                                    <p:animEffect transition="in" filter="dissolve">
                                      <p:cBhvr>
                                        <p:cTn id="7" dur="500"/>
                                        <p:tgtEl>
                                          <p:spTgt spid="54309"/>
                                        </p:tgtEl>
                                      </p:cBhvr>
                                    </p:animEffect>
                                  </p:childTnLst>
                                </p:cTn>
                              </p:par>
                            </p:childTnLst>
                          </p:cTn>
                        </p:par>
                        <p:par>
                          <p:cTn id="8" fill="hold" nodeType="afterGroup">
                            <p:stCondLst>
                              <p:cond delay="500"/>
                            </p:stCondLst>
                            <p:childTnLst>
                              <p:par>
                                <p:cTn id="9" presetID="22" presetClass="entr" presetSubtype="4" fill="hold" grpId="0" nodeType="afterEffect">
                                  <p:stCondLst>
                                    <p:cond delay="3000"/>
                                  </p:stCondLst>
                                  <p:childTnLst>
                                    <p:set>
                                      <p:cBhvr>
                                        <p:cTn id="10" dur="1" fill="hold">
                                          <p:stCondLst>
                                            <p:cond delay="0"/>
                                          </p:stCondLst>
                                        </p:cTn>
                                        <p:tgtEl>
                                          <p:spTgt spid="54308"/>
                                        </p:tgtEl>
                                        <p:attrNameLst>
                                          <p:attrName>style.visibility</p:attrName>
                                        </p:attrNameLst>
                                      </p:cBhvr>
                                      <p:to>
                                        <p:strVal val="visible"/>
                                      </p:to>
                                    </p:set>
                                    <p:animEffect transition="in" filter="wipe(down)">
                                      <p:cBhvr>
                                        <p:cTn id="11" dur="500"/>
                                        <p:tgtEl>
                                          <p:spTgt spid="54308"/>
                                        </p:tgtEl>
                                      </p:cBhvr>
                                    </p:animEffect>
                                  </p:childTnLst>
                                </p:cTn>
                              </p:par>
                            </p:childTnLst>
                          </p:cTn>
                        </p:par>
                        <p:par>
                          <p:cTn id="12" fill="hold" nodeType="afterGroup">
                            <p:stCondLst>
                              <p:cond delay="4000"/>
                            </p:stCondLst>
                            <p:childTnLst>
                              <p:par>
                                <p:cTn id="13" presetID="9" presetClass="entr" presetSubtype="0" fill="hold" grpId="0" nodeType="afterEffect">
                                  <p:stCondLst>
                                    <p:cond delay="1000"/>
                                  </p:stCondLst>
                                  <p:childTnLst>
                                    <p:set>
                                      <p:cBhvr>
                                        <p:cTn id="14" dur="1" fill="hold">
                                          <p:stCondLst>
                                            <p:cond delay="0"/>
                                          </p:stCondLst>
                                        </p:cTn>
                                        <p:tgtEl>
                                          <p:spTgt spid="54310"/>
                                        </p:tgtEl>
                                        <p:attrNameLst>
                                          <p:attrName>style.visibility</p:attrName>
                                        </p:attrNameLst>
                                      </p:cBhvr>
                                      <p:to>
                                        <p:strVal val="visible"/>
                                      </p:to>
                                    </p:set>
                                    <p:animEffect transition="in" filter="dissolve">
                                      <p:cBhvr>
                                        <p:cTn id="15" dur="500"/>
                                        <p:tgtEl>
                                          <p:spTgt spid="54310"/>
                                        </p:tgtEl>
                                      </p:cBhvr>
                                    </p:animEffect>
                                  </p:childTnLst>
                                </p:cTn>
                              </p:par>
                            </p:childTnLst>
                          </p:cTn>
                        </p:par>
                        <p:par>
                          <p:cTn id="16" fill="hold" nodeType="afterGroup">
                            <p:stCondLst>
                              <p:cond delay="5500"/>
                            </p:stCondLst>
                            <p:childTnLst>
                              <p:par>
                                <p:cTn id="17" presetID="9" presetClass="entr" presetSubtype="0" fill="hold" grpId="0" nodeType="afterEffect">
                                  <p:stCondLst>
                                    <p:cond delay="0"/>
                                  </p:stCondLst>
                                  <p:childTnLst>
                                    <p:set>
                                      <p:cBhvr>
                                        <p:cTn id="18" dur="1" fill="hold">
                                          <p:stCondLst>
                                            <p:cond delay="0"/>
                                          </p:stCondLst>
                                        </p:cTn>
                                        <p:tgtEl>
                                          <p:spTgt spid="54312"/>
                                        </p:tgtEl>
                                        <p:attrNameLst>
                                          <p:attrName>style.visibility</p:attrName>
                                        </p:attrNameLst>
                                      </p:cBhvr>
                                      <p:to>
                                        <p:strVal val="visible"/>
                                      </p:to>
                                    </p:set>
                                    <p:animEffect transition="in" filter="dissolve">
                                      <p:cBhvr>
                                        <p:cTn id="19" dur="500"/>
                                        <p:tgtEl>
                                          <p:spTgt spid="54312"/>
                                        </p:tgtEl>
                                      </p:cBhvr>
                                    </p:animEffect>
                                  </p:childTnLst>
                                </p:cTn>
                              </p:par>
                            </p:childTnLst>
                          </p:cTn>
                        </p:par>
                        <p:par>
                          <p:cTn id="20" fill="hold" nodeType="afterGroup">
                            <p:stCondLst>
                              <p:cond delay="6000"/>
                            </p:stCondLst>
                            <p:childTnLst>
                              <p:par>
                                <p:cTn id="21" presetID="22" presetClass="entr" presetSubtype="4" fill="hold" grpId="0" nodeType="afterEffect">
                                  <p:stCondLst>
                                    <p:cond delay="3000"/>
                                  </p:stCondLst>
                                  <p:childTnLst>
                                    <p:set>
                                      <p:cBhvr>
                                        <p:cTn id="22" dur="1" fill="hold">
                                          <p:stCondLst>
                                            <p:cond delay="0"/>
                                          </p:stCondLst>
                                        </p:cTn>
                                        <p:tgtEl>
                                          <p:spTgt spid="54311"/>
                                        </p:tgtEl>
                                        <p:attrNameLst>
                                          <p:attrName>style.visibility</p:attrName>
                                        </p:attrNameLst>
                                      </p:cBhvr>
                                      <p:to>
                                        <p:strVal val="visible"/>
                                      </p:to>
                                    </p:set>
                                    <p:animEffect transition="in" filter="wipe(down)">
                                      <p:cBhvr>
                                        <p:cTn id="23" dur="500"/>
                                        <p:tgtEl>
                                          <p:spTgt spid="54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8" grpId="0" animBg="1"/>
      <p:bldP spid="54309" grpId="0" autoUpdateAnimBg="0"/>
      <p:bldP spid="54310" grpId="0" autoUpdateAnimBg="0"/>
      <p:bldP spid="54311" grpId="0" animBg="1"/>
      <p:bldP spid="5431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descr="Walnut"/>
          <p:cNvSpPr>
            <a:spLocks noChangeArrowheads="1"/>
          </p:cNvSpPr>
          <p:nvPr/>
        </p:nvSpPr>
        <p:spPr bwMode="auto">
          <a:xfrm>
            <a:off x="0" y="0"/>
            <a:ext cx="94488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endParaRPr lang="en-US"/>
          </a:p>
        </p:txBody>
      </p:sp>
      <p:sp>
        <p:nvSpPr>
          <p:cNvPr id="56323"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650</a:t>
            </a:r>
          </a:p>
        </p:txBody>
      </p:sp>
      <p:sp>
        <p:nvSpPr>
          <p:cNvPr id="56324" name="Text Box 4"/>
          <p:cNvSpPr txBox="1">
            <a:spLocks noChangeArrowheads="1"/>
          </p:cNvSpPr>
          <p:nvPr/>
        </p:nvSpPr>
        <p:spPr bwMode="auto">
          <a:xfrm>
            <a:off x="5343525" y="4067175"/>
            <a:ext cx="600075"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7 0 0 </a:t>
            </a:r>
          </a:p>
        </p:txBody>
      </p:sp>
      <p:sp>
        <p:nvSpPr>
          <p:cNvPr id="56325" name="Text Box 5"/>
          <p:cNvSpPr txBox="1">
            <a:spLocks noChangeArrowheads="1"/>
          </p:cNvSpPr>
          <p:nvPr/>
        </p:nvSpPr>
        <p:spPr bwMode="auto">
          <a:xfrm>
            <a:off x="4114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800</a:t>
            </a:r>
          </a:p>
        </p:txBody>
      </p:sp>
      <p:sp>
        <p:nvSpPr>
          <p:cNvPr id="56326" name="Text Box 6"/>
          <p:cNvSpPr txBox="1">
            <a:spLocks noChangeArrowheads="1"/>
          </p:cNvSpPr>
          <p:nvPr/>
        </p:nvSpPr>
        <p:spPr bwMode="auto">
          <a:xfrm>
            <a:off x="27432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900</a:t>
            </a:r>
          </a:p>
        </p:txBody>
      </p:sp>
      <p:sp>
        <p:nvSpPr>
          <p:cNvPr id="56327" name="Text Box 7"/>
          <p:cNvSpPr txBox="1">
            <a:spLocks noChangeArrowheads="1"/>
          </p:cNvSpPr>
          <p:nvPr/>
        </p:nvSpPr>
        <p:spPr bwMode="auto">
          <a:xfrm>
            <a:off x="20574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950</a:t>
            </a:r>
          </a:p>
        </p:txBody>
      </p:sp>
      <p:sp>
        <p:nvSpPr>
          <p:cNvPr id="56328" name="Text Box 8"/>
          <p:cNvSpPr txBox="1">
            <a:spLocks noChangeArrowheads="1"/>
          </p:cNvSpPr>
          <p:nvPr/>
        </p:nvSpPr>
        <p:spPr bwMode="auto">
          <a:xfrm>
            <a:off x="13716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1000</a:t>
            </a:r>
          </a:p>
        </p:txBody>
      </p:sp>
      <p:sp>
        <p:nvSpPr>
          <p:cNvPr id="56329" name="Text Box 9"/>
          <p:cNvSpPr txBox="1">
            <a:spLocks noChangeArrowheads="1"/>
          </p:cNvSpPr>
          <p:nvPr/>
        </p:nvSpPr>
        <p:spPr bwMode="auto">
          <a:xfrm>
            <a:off x="6858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600</a:t>
            </a:r>
          </a:p>
        </p:txBody>
      </p:sp>
      <p:sp>
        <p:nvSpPr>
          <p:cNvPr id="56330" name="Text Box 10"/>
          <p:cNvSpPr txBox="1">
            <a:spLocks noChangeArrowheads="1"/>
          </p:cNvSpPr>
          <p:nvPr/>
        </p:nvSpPr>
        <p:spPr bwMode="auto">
          <a:xfrm>
            <a:off x="81534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500</a:t>
            </a:r>
          </a:p>
        </p:txBody>
      </p:sp>
      <p:grpSp>
        <p:nvGrpSpPr>
          <p:cNvPr id="158730" name="Group 11"/>
          <p:cNvGrpSpPr>
            <a:grpSpLocks/>
          </p:cNvGrpSpPr>
          <p:nvPr/>
        </p:nvGrpSpPr>
        <p:grpSpPr bwMode="auto">
          <a:xfrm>
            <a:off x="66675" y="3044825"/>
            <a:ext cx="9534525" cy="844550"/>
            <a:chOff x="42" y="1918"/>
            <a:chExt cx="6006" cy="532"/>
          </a:xfrm>
        </p:grpSpPr>
        <p:grpSp>
          <p:nvGrpSpPr>
            <p:cNvPr id="158748" name="Group 12"/>
            <p:cNvGrpSpPr>
              <a:grpSpLocks/>
            </p:cNvGrpSpPr>
            <p:nvPr/>
          </p:nvGrpSpPr>
          <p:grpSpPr bwMode="auto">
            <a:xfrm>
              <a:off x="96" y="1918"/>
              <a:ext cx="1296" cy="530"/>
              <a:chOff x="96" y="1918"/>
              <a:chExt cx="1296" cy="530"/>
            </a:xfrm>
          </p:grpSpPr>
          <p:sp>
            <p:nvSpPr>
              <p:cNvPr id="5633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3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3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3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grpSp>
          <p:nvGrpSpPr>
            <p:cNvPr id="158749" name="Group 17"/>
            <p:cNvGrpSpPr>
              <a:grpSpLocks/>
            </p:cNvGrpSpPr>
            <p:nvPr/>
          </p:nvGrpSpPr>
          <p:grpSpPr bwMode="auto">
            <a:xfrm>
              <a:off x="1824" y="1920"/>
              <a:ext cx="1296" cy="530"/>
              <a:chOff x="96" y="1918"/>
              <a:chExt cx="1296" cy="530"/>
            </a:xfrm>
          </p:grpSpPr>
          <p:sp>
            <p:nvSpPr>
              <p:cNvPr id="5633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3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4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4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grpSp>
          <p:nvGrpSpPr>
            <p:cNvPr id="158750" name="Group 22"/>
            <p:cNvGrpSpPr>
              <a:grpSpLocks/>
            </p:cNvGrpSpPr>
            <p:nvPr/>
          </p:nvGrpSpPr>
          <p:grpSpPr bwMode="auto">
            <a:xfrm>
              <a:off x="3552" y="1920"/>
              <a:ext cx="1296" cy="530"/>
              <a:chOff x="96" y="1918"/>
              <a:chExt cx="1296" cy="530"/>
            </a:xfrm>
          </p:grpSpPr>
          <p:sp>
            <p:nvSpPr>
              <p:cNvPr id="5634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4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4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4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sp>
          <p:nvSpPr>
            <p:cNvPr id="5634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4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sp>
          <p:nvSpPr>
            <p:cNvPr id="5634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a:defRPr/>
              </a:pPr>
              <a:endParaRPr lang="en-US">
                <a:latin typeface="Times New Roman" pitchFamily="18" charset="0"/>
                <a:ea typeface="+mn-ea"/>
                <a:cs typeface="+mn-cs"/>
              </a:endParaRPr>
            </a:p>
          </p:txBody>
        </p:sp>
      </p:grpSp>
      <p:sp>
        <p:nvSpPr>
          <p:cNvPr id="56350" name="Text Box 30"/>
          <p:cNvSpPr txBox="1">
            <a:spLocks noChangeArrowheads="1"/>
          </p:cNvSpPr>
          <p:nvPr/>
        </p:nvSpPr>
        <p:spPr bwMode="auto">
          <a:xfrm>
            <a:off x="7543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550</a:t>
            </a:r>
          </a:p>
        </p:txBody>
      </p:sp>
      <p:sp>
        <p:nvSpPr>
          <p:cNvPr id="56351" name="Text Box 31"/>
          <p:cNvSpPr txBox="1">
            <a:spLocks noChangeArrowheads="1"/>
          </p:cNvSpPr>
          <p:nvPr/>
        </p:nvSpPr>
        <p:spPr bwMode="auto">
          <a:xfrm>
            <a:off x="4724400" y="4067175"/>
            <a:ext cx="600075"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7 5 0 </a:t>
            </a:r>
          </a:p>
        </p:txBody>
      </p:sp>
      <p:sp>
        <p:nvSpPr>
          <p:cNvPr id="56352" name="Text Box 32"/>
          <p:cNvSpPr txBox="1">
            <a:spLocks noChangeArrowheads="1"/>
          </p:cNvSpPr>
          <p:nvPr/>
        </p:nvSpPr>
        <p:spPr bwMode="auto">
          <a:xfrm>
            <a:off x="3429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850</a:t>
            </a:r>
          </a:p>
        </p:txBody>
      </p:sp>
      <p:sp>
        <p:nvSpPr>
          <p:cNvPr id="56353" name="Text Box 33"/>
          <p:cNvSpPr txBox="1">
            <a:spLocks noChangeArrowheads="1"/>
          </p:cNvSpPr>
          <p:nvPr/>
        </p:nvSpPr>
        <p:spPr bwMode="auto">
          <a:xfrm>
            <a:off x="685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1050</a:t>
            </a:r>
          </a:p>
        </p:txBody>
      </p:sp>
      <p:sp>
        <p:nvSpPr>
          <p:cNvPr id="56354" name="Text Box 34"/>
          <p:cNvSpPr txBox="1">
            <a:spLocks noChangeArrowheads="1"/>
          </p:cNvSpPr>
          <p:nvPr/>
        </p:nvSpPr>
        <p:spPr bwMode="auto">
          <a:xfrm>
            <a:off x="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1100</a:t>
            </a:r>
          </a:p>
        </p:txBody>
      </p:sp>
      <p:sp>
        <p:nvSpPr>
          <p:cNvPr id="56355" name="Text Box 35"/>
          <p:cNvSpPr txBox="1">
            <a:spLocks noChangeArrowheads="1"/>
          </p:cNvSpPr>
          <p:nvPr/>
        </p:nvSpPr>
        <p:spPr bwMode="auto">
          <a:xfrm>
            <a:off x="8763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b="1">
                <a:solidFill>
                  <a:schemeClr val="bg1"/>
                </a:solidFill>
                <a:latin typeface="Times New Roman" pitchFamily="18" charset="0"/>
                <a:ea typeface="+mn-ea"/>
                <a:cs typeface="+mn-cs"/>
              </a:rPr>
              <a:t> 450</a:t>
            </a:r>
          </a:p>
        </p:txBody>
      </p:sp>
      <p:sp>
        <p:nvSpPr>
          <p:cNvPr id="56356" name="Text Box 36"/>
          <p:cNvSpPr txBox="1">
            <a:spLocks noChangeArrowheads="1"/>
          </p:cNvSpPr>
          <p:nvPr/>
        </p:nvSpPr>
        <p:spPr bwMode="auto">
          <a:xfrm>
            <a:off x="304800" y="838200"/>
            <a:ext cx="2514600" cy="1798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solidFill>
                  <a:srgbClr val="00FFFF"/>
                </a:solidFill>
              </a:rPr>
              <a:t>Vương quốc thống nhất</a:t>
            </a:r>
          </a:p>
          <a:p>
            <a:pPr algn="ctr" eaLnBrk="1" hangingPunct="1"/>
            <a:r>
              <a:rPr lang="en-US" sz="3200" b="1">
                <a:solidFill>
                  <a:srgbClr val="00FFFF"/>
                </a:solidFill>
              </a:rPr>
              <a:t>1050-930</a:t>
            </a:r>
          </a:p>
        </p:txBody>
      </p:sp>
      <p:sp>
        <p:nvSpPr>
          <p:cNvPr id="56357" name="Text Box 37"/>
          <p:cNvSpPr txBox="1">
            <a:spLocks noChangeArrowheads="1"/>
          </p:cNvSpPr>
          <p:nvPr/>
        </p:nvSpPr>
        <p:spPr bwMode="auto">
          <a:xfrm>
            <a:off x="2590800" y="838200"/>
            <a:ext cx="2514600" cy="1798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solidFill>
                  <a:srgbClr val="FFFF00"/>
                </a:solidFill>
              </a:rPr>
              <a:t>Vương quốc phân chia</a:t>
            </a:r>
          </a:p>
          <a:p>
            <a:pPr algn="ctr" eaLnBrk="1" hangingPunct="1"/>
            <a:r>
              <a:rPr lang="en-US" sz="3200" b="1">
                <a:solidFill>
                  <a:srgbClr val="FFFF00"/>
                </a:solidFill>
              </a:rPr>
              <a:t>930-722</a:t>
            </a:r>
          </a:p>
        </p:txBody>
      </p:sp>
      <p:sp>
        <p:nvSpPr>
          <p:cNvPr id="56358" name="Text Box 38"/>
          <p:cNvSpPr txBox="1">
            <a:spLocks noChangeArrowheads="1"/>
          </p:cNvSpPr>
          <p:nvPr/>
        </p:nvSpPr>
        <p:spPr bwMode="auto">
          <a:xfrm>
            <a:off x="5029200" y="838200"/>
            <a:ext cx="2514600" cy="1798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solidFill>
                  <a:srgbClr val="FF99FF"/>
                </a:solidFill>
              </a:rPr>
              <a:t>Vương quốc đơn độc</a:t>
            </a:r>
          </a:p>
          <a:p>
            <a:pPr algn="ctr" eaLnBrk="1" hangingPunct="1"/>
            <a:r>
              <a:rPr lang="en-US" sz="3200" b="1">
                <a:solidFill>
                  <a:srgbClr val="FF99FF"/>
                </a:solidFill>
              </a:rPr>
              <a:t>722-586</a:t>
            </a:r>
          </a:p>
        </p:txBody>
      </p:sp>
      <p:sp>
        <p:nvSpPr>
          <p:cNvPr id="56359" name="Text Box 39"/>
          <p:cNvSpPr txBox="1">
            <a:spLocks noChangeArrowheads="1"/>
          </p:cNvSpPr>
          <p:nvPr/>
        </p:nvSpPr>
        <p:spPr bwMode="auto">
          <a:xfrm>
            <a:off x="5867400" y="6172200"/>
            <a:ext cx="30480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solidFill>
                  <a:srgbClr val="66FF66"/>
                </a:solidFill>
              </a:rPr>
              <a:t>Lưu đày  </a:t>
            </a:r>
            <a:r>
              <a:rPr lang="en-US" b="1">
                <a:solidFill>
                  <a:srgbClr val="66FF66"/>
                </a:solidFill>
              </a:rPr>
              <a:t>586-536</a:t>
            </a:r>
          </a:p>
        </p:txBody>
      </p:sp>
      <p:sp>
        <p:nvSpPr>
          <p:cNvPr id="56360"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361" name="Text Box 41"/>
          <p:cNvSpPr txBox="1">
            <a:spLocks noChangeArrowheads="1"/>
          </p:cNvSpPr>
          <p:nvPr/>
        </p:nvSpPr>
        <p:spPr bwMode="auto">
          <a:xfrm>
            <a:off x="7315200" y="838200"/>
            <a:ext cx="2209800" cy="25923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3200" b="1">
                <a:solidFill>
                  <a:srgbClr val="FFCC00"/>
                </a:solidFill>
              </a:rPr>
              <a:t>Hậu lưu-đày</a:t>
            </a:r>
            <a:r>
              <a:rPr lang="en-US" sz="3600" b="1">
                <a:solidFill>
                  <a:srgbClr val="FFCC00"/>
                </a:solidFill>
              </a:rPr>
              <a:t> </a:t>
            </a:r>
          </a:p>
          <a:p>
            <a:pPr algn="ctr" eaLnBrk="1" hangingPunct="1"/>
            <a:r>
              <a:rPr lang="en-US" sz="3200" b="1">
                <a:solidFill>
                  <a:srgbClr val="FFCC00"/>
                </a:solidFill>
              </a:rPr>
              <a:t>536-425</a:t>
            </a:r>
          </a:p>
          <a:p>
            <a:pPr algn="ctr" eaLnBrk="1" hangingPunct="1"/>
            <a:endParaRPr lang="en-US" sz="3200" b="1">
              <a:solidFill>
                <a:srgbClr val="FFCC00"/>
              </a:solidFill>
            </a:endParaRPr>
          </a:p>
        </p:txBody>
      </p:sp>
      <p:sp>
        <p:nvSpPr>
          <p:cNvPr id="56362"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6363"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6364"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56365"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dist="35921" dir="2700000" algn="ctr" rotWithShape="0">
              <a:schemeClr val="tx1"/>
            </a:outerShdw>
          </a:effectLst>
        </p:spPr>
        <p:txBody>
          <a:bodyPr wrap="none" anchor="ctr"/>
          <a:lstStyle/>
          <a:p>
            <a:pPr>
              <a:defRPr/>
            </a:pPr>
            <a:endParaRPr lang="en-US">
              <a:latin typeface="Times New Roman" pitchFamily="18" charset="0"/>
              <a:ea typeface="+mn-ea"/>
              <a:cs typeface="+mn-cs"/>
            </a:endParaRPr>
          </a:p>
        </p:txBody>
      </p:sp>
      <p:sp>
        <p:nvSpPr>
          <p:cNvPr id="158747" name="Rectangle 46"/>
          <p:cNvSpPr>
            <a:spLocks noGrp="1" noChangeArrowheads="1"/>
          </p:cNvSpPr>
          <p:nvPr>
            <p:ph type="title" idx="4294967295"/>
          </p:nvPr>
        </p:nvSpPr>
        <p:spPr>
          <a:xfrm>
            <a:off x="685800" y="152400"/>
            <a:ext cx="7772400" cy="533400"/>
          </a:xfrm>
        </p:spPr>
        <p:txBody>
          <a:bodyPr/>
          <a:lstStyle/>
          <a:p>
            <a:pPr eaLnBrk="1" hangingPunct="1"/>
            <a:r>
              <a:rPr lang="en-US">
                <a:solidFill>
                  <a:schemeClr val="bg1"/>
                </a:solidFill>
                <a:latin typeface="Times New Roman" charset="0"/>
              </a:rPr>
              <a:t>Các Vương quốc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6356"/>
                                        </p:tgtEl>
                                        <p:attrNameLst>
                                          <p:attrName>style.visibility</p:attrName>
                                        </p:attrNameLst>
                                      </p:cBhvr>
                                      <p:to>
                                        <p:strVal val="visible"/>
                                      </p:to>
                                    </p:set>
                                    <p:animEffect transition="in" filter="dissolve">
                                      <p:cBhvr>
                                        <p:cTn id="7" dur="500"/>
                                        <p:tgtEl>
                                          <p:spTgt spid="56356"/>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6362"/>
                                        </p:tgtEl>
                                        <p:attrNameLst>
                                          <p:attrName>style.visibility</p:attrName>
                                        </p:attrNameLst>
                                      </p:cBhvr>
                                      <p:to>
                                        <p:strVal val="visible"/>
                                      </p:to>
                                    </p:set>
                                    <p:animEffect transition="in" filter="wipe(left)">
                                      <p:cBhvr>
                                        <p:cTn id="11" dur="500"/>
                                        <p:tgtEl>
                                          <p:spTgt spid="56362"/>
                                        </p:tgtEl>
                                      </p:cBhvr>
                                    </p:animEffect>
                                  </p:childTnLst>
                                </p:cTn>
                              </p:par>
                            </p:childTnLst>
                          </p:cTn>
                        </p:par>
                        <p:par>
                          <p:cTn id="12" fill="hold" nodeType="afterGroup">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56357"/>
                                        </p:tgtEl>
                                        <p:attrNameLst>
                                          <p:attrName>style.visibility</p:attrName>
                                        </p:attrNameLst>
                                      </p:cBhvr>
                                      <p:to>
                                        <p:strVal val="visible"/>
                                      </p:to>
                                    </p:set>
                                    <p:animEffect transition="in" filter="dissolve">
                                      <p:cBhvr>
                                        <p:cTn id="15" dur="500"/>
                                        <p:tgtEl>
                                          <p:spTgt spid="56357"/>
                                        </p:tgtEl>
                                      </p:cBhvr>
                                    </p:animEffect>
                                  </p:childTnLst>
                                </p:cTn>
                              </p:par>
                            </p:childTnLst>
                          </p:cTn>
                        </p:par>
                        <p:par>
                          <p:cTn id="16" fill="hold" nodeType="afterGroup">
                            <p:stCondLst>
                              <p:cond delay="6500"/>
                            </p:stCondLst>
                            <p:childTnLst>
                              <p:par>
                                <p:cTn id="17" presetID="22" presetClass="entr" presetSubtype="8" fill="hold" grpId="0" nodeType="afterEffect">
                                  <p:stCondLst>
                                    <p:cond delay="1000"/>
                                  </p:stCondLst>
                                  <p:childTnLst>
                                    <p:set>
                                      <p:cBhvr>
                                        <p:cTn id="18" dur="1" fill="hold">
                                          <p:stCondLst>
                                            <p:cond delay="0"/>
                                          </p:stCondLst>
                                        </p:cTn>
                                        <p:tgtEl>
                                          <p:spTgt spid="56363"/>
                                        </p:tgtEl>
                                        <p:attrNameLst>
                                          <p:attrName>style.visibility</p:attrName>
                                        </p:attrNameLst>
                                      </p:cBhvr>
                                      <p:to>
                                        <p:strVal val="visible"/>
                                      </p:to>
                                    </p:set>
                                    <p:animEffect transition="in" filter="wipe(left)">
                                      <p:cBhvr>
                                        <p:cTn id="19" dur="500"/>
                                        <p:tgtEl>
                                          <p:spTgt spid="56363"/>
                                        </p:tgtEl>
                                      </p:cBhvr>
                                    </p:animEffect>
                                  </p:childTnLst>
                                </p:cTn>
                              </p:par>
                            </p:childTnLst>
                          </p:cTn>
                        </p:par>
                        <p:par>
                          <p:cTn id="20" fill="hold" nodeType="afterGroup">
                            <p:stCondLst>
                              <p:cond delay="8000"/>
                            </p:stCondLst>
                            <p:childTnLst>
                              <p:par>
                                <p:cTn id="21" presetID="9" presetClass="entr" presetSubtype="0" fill="hold" grpId="0" nodeType="afterEffect">
                                  <p:stCondLst>
                                    <p:cond delay="2000"/>
                                  </p:stCondLst>
                                  <p:childTnLst>
                                    <p:set>
                                      <p:cBhvr>
                                        <p:cTn id="22" dur="1" fill="hold">
                                          <p:stCondLst>
                                            <p:cond delay="0"/>
                                          </p:stCondLst>
                                        </p:cTn>
                                        <p:tgtEl>
                                          <p:spTgt spid="56358"/>
                                        </p:tgtEl>
                                        <p:attrNameLst>
                                          <p:attrName>style.visibility</p:attrName>
                                        </p:attrNameLst>
                                      </p:cBhvr>
                                      <p:to>
                                        <p:strVal val="visible"/>
                                      </p:to>
                                    </p:set>
                                    <p:animEffect transition="in" filter="dissolve">
                                      <p:cBhvr>
                                        <p:cTn id="23" dur="500"/>
                                        <p:tgtEl>
                                          <p:spTgt spid="56358"/>
                                        </p:tgtEl>
                                      </p:cBhvr>
                                    </p:animEffect>
                                  </p:childTnLst>
                                </p:cTn>
                              </p:par>
                            </p:childTnLst>
                          </p:cTn>
                        </p:par>
                        <p:par>
                          <p:cTn id="24" fill="hold" nodeType="afterGroup">
                            <p:stCondLst>
                              <p:cond delay="10500"/>
                            </p:stCondLst>
                            <p:childTnLst>
                              <p:par>
                                <p:cTn id="25" presetID="22" presetClass="entr" presetSubtype="8" fill="hold" grpId="0" nodeType="afterEffect">
                                  <p:stCondLst>
                                    <p:cond delay="1000"/>
                                  </p:stCondLst>
                                  <p:childTnLst>
                                    <p:set>
                                      <p:cBhvr>
                                        <p:cTn id="26" dur="1" fill="hold">
                                          <p:stCondLst>
                                            <p:cond delay="0"/>
                                          </p:stCondLst>
                                        </p:cTn>
                                        <p:tgtEl>
                                          <p:spTgt spid="56364"/>
                                        </p:tgtEl>
                                        <p:attrNameLst>
                                          <p:attrName>style.visibility</p:attrName>
                                        </p:attrNameLst>
                                      </p:cBhvr>
                                      <p:to>
                                        <p:strVal val="visible"/>
                                      </p:to>
                                    </p:set>
                                    <p:animEffect transition="in" filter="wipe(left)">
                                      <p:cBhvr>
                                        <p:cTn id="27" dur="500"/>
                                        <p:tgtEl>
                                          <p:spTgt spid="56364"/>
                                        </p:tgtEl>
                                      </p:cBhvr>
                                    </p:animEffect>
                                  </p:childTnLst>
                                </p:cTn>
                              </p:par>
                            </p:childTnLst>
                          </p:cTn>
                        </p:par>
                        <p:par>
                          <p:cTn id="28" fill="hold" nodeType="afterGroup">
                            <p:stCondLst>
                              <p:cond delay="12000"/>
                            </p:stCondLst>
                            <p:childTnLst>
                              <p:par>
                                <p:cTn id="29" presetID="9" presetClass="entr" presetSubtype="0" fill="hold" grpId="0" nodeType="afterEffect">
                                  <p:stCondLst>
                                    <p:cond delay="2000"/>
                                  </p:stCondLst>
                                  <p:childTnLst>
                                    <p:set>
                                      <p:cBhvr>
                                        <p:cTn id="30" dur="1" fill="hold">
                                          <p:stCondLst>
                                            <p:cond delay="0"/>
                                          </p:stCondLst>
                                        </p:cTn>
                                        <p:tgtEl>
                                          <p:spTgt spid="56359"/>
                                        </p:tgtEl>
                                        <p:attrNameLst>
                                          <p:attrName>style.visibility</p:attrName>
                                        </p:attrNameLst>
                                      </p:cBhvr>
                                      <p:to>
                                        <p:strVal val="visible"/>
                                      </p:to>
                                    </p:set>
                                    <p:animEffect transition="in" filter="dissolve">
                                      <p:cBhvr>
                                        <p:cTn id="31" dur="500"/>
                                        <p:tgtEl>
                                          <p:spTgt spid="56359"/>
                                        </p:tgtEl>
                                      </p:cBhvr>
                                    </p:animEffect>
                                  </p:childTnLst>
                                </p:cTn>
                              </p:par>
                            </p:childTnLst>
                          </p:cTn>
                        </p:par>
                        <p:par>
                          <p:cTn id="32" fill="hold" nodeType="afterGroup">
                            <p:stCondLst>
                              <p:cond delay="14500"/>
                            </p:stCondLst>
                            <p:childTnLst>
                              <p:par>
                                <p:cTn id="33" presetID="22" presetClass="entr" presetSubtype="4" fill="hold" grpId="0" nodeType="afterEffect">
                                  <p:stCondLst>
                                    <p:cond delay="2000"/>
                                  </p:stCondLst>
                                  <p:childTnLst>
                                    <p:set>
                                      <p:cBhvr>
                                        <p:cTn id="34" dur="1" fill="hold">
                                          <p:stCondLst>
                                            <p:cond delay="0"/>
                                          </p:stCondLst>
                                        </p:cTn>
                                        <p:tgtEl>
                                          <p:spTgt spid="56360"/>
                                        </p:tgtEl>
                                        <p:attrNameLst>
                                          <p:attrName>style.visibility</p:attrName>
                                        </p:attrNameLst>
                                      </p:cBhvr>
                                      <p:to>
                                        <p:strVal val="visible"/>
                                      </p:to>
                                    </p:set>
                                    <p:animEffect transition="in" filter="wipe(down)">
                                      <p:cBhvr>
                                        <p:cTn id="35" dur="500"/>
                                        <p:tgtEl>
                                          <p:spTgt spid="56360"/>
                                        </p:tgtEl>
                                      </p:cBhvr>
                                    </p:animEffect>
                                  </p:childTnLst>
                                </p:cTn>
                              </p:par>
                            </p:childTnLst>
                          </p:cTn>
                        </p:par>
                        <p:par>
                          <p:cTn id="36" fill="hold" nodeType="afterGroup">
                            <p:stCondLst>
                              <p:cond delay="17000"/>
                            </p:stCondLst>
                            <p:childTnLst>
                              <p:par>
                                <p:cTn id="37" presetID="9" presetClass="entr" presetSubtype="0" fill="hold" grpId="0" nodeType="afterEffect">
                                  <p:stCondLst>
                                    <p:cond delay="2000"/>
                                  </p:stCondLst>
                                  <p:childTnLst>
                                    <p:set>
                                      <p:cBhvr>
                                        <p:cTn id="38" dur="1" fill="hold">
                                          <p:stCondLst>
                                            <p:cond delay="0"/>
                                          </p:stCondLst>
                                        </p:cTn>
                                        <p:tgtEl>
                                          <p:spTgt spid="56361"/>
                                        </p:tgtEl>
                                        <p:attrNameLst>
                                          <p:attrName>style.visibility</p:attrName>
                                        </p:attrNameLst>
                                      </p:cBhvr>
                                      <p:to>
                                        <p:strVal val="visible"/>
                                      </p:to>
                                    </p:set>
                                    <p:animEffect transition="in" filter="dissolve">
                                      <p:cBhvr>
                                        <p:cTn id="39" dur="500"/>
                                        <p:tgtEl>
                                          <p:spTgt spid="56361"/>
                                        </p:tgtEl>
                                      </p:cBhvr>
                                    </p:animEffect>
                                  </p:childTnLst>
                                </p:cTn>
                              </p:par>
                            </p:childTnLst>
                          </p:cTn>
                        </p:par>
                        <p:par>
                          <p:cTn id="40" fill="hold" nodeType="afterGroup">
                            <p:stCondLst>
                              <p:cond delay="19500"/>
                            </p:stCondLst>
                            <p:childTnLst>
                              <p:par>
                                <p:cTn id="41" presetID="22" presetClass="entr" presetSubtype="8" fill="hold" grpId="0" nodeType="afterEffect">
                                  <p:stCondLst>
                                    <p:cond delay="1000"/>
                                  </p:stCondLst>
                                  <p:childTnLst>
                                    <p:set>
                                      <p:cBhvr>
                                        <p:cTn id="42" dur="1" fill="hold">
                                          <p:stCondLst>
                                            <p:cond delay="0"/>
                                          </p:stCondLst>
                                        </p:cTn>
                                        <p:tgtEl>
                                          <p:spTgt spid="56365"/>
                                        </p:tgtEl>
                                        <p:attrNameLst>
                                          <p:attrName>style.visibility</p:attrName>
                                        </p:attrNameLst>
                                      </p:cBhvr>
                                      <p:to>
                                        <p:strVal val="visible"/>
                                      </p:to>
                                    </p:set>
                                    <p:animEffect transition="in" filter="wipe(left)">
                                      <p:cBhvr>
                                        <p:cTn id="43" dur="500"/>
                                        <p:tgtEl>
                                          <p:spTgt spid="56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utoUpdateAnimBg="0"/>
      <p:bldP spid="56357" grpId="0" autoUpdateAnimBg="0"/>
      <p:bldP spid="56358" grpId="0" autoUpdateAnimBg="0"/>
      <p:bldP spid="56359" grpId="0" autoUpdateAnimBg="0"/>
      <p:bldP spid="56360" grpId="0" animBg="1"/>
      <p:bldP spid="56361" grpId="0" autoUpdateAnimBg="0"/>
      <p:bldP spid="56362" grpId="0" animBg="1"/>
      <p:bldP spid="56363" grpId="0" animBg="1"/>
      <p:bldP spid="56364" grpId="0" animBg="1"/>
      <p:bldP spid="563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king-of-kings"/>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5" name="Rectangle 3"/>
          <p:cNvSpPr>
            <a:spLocks noGrp="1" noChangeArrowheads="1"/>
          </p:cNvSpPr>
          <p:nvPr>
            <p:ph type="title"/>
          </p:nvPr>
        </p:nvSpPr>
        <p:spPr>
          <a:xfrm>
            <a:off x="0" y="533400"/>
            <a:ext cx="8763000" cy="838200"/>
          </a:xfrm>
        </p:spPr>
        <p:txBody>
          <a:bodyPr/>
          <a:lstStyle/>
          <a:p>
            <a:pPr eaLnBrk="1" hangingPunct="1">
              <a:defRPr/>
            </a:pPr>
            <a:r>
              <a:rPr lang="en-US" sz="4000" b="1">
                <a:effectLst>
                  <a:outerShdw blurRad="38100" dist="38100" dir="2700000" algn="tl">
                    <a:srgbClr val="DDDDDD"/>
                  </a:outerShdw>
                </a:effectLst>
                <a:latin typeface="Times New Roman" charset="0"/>
                <a:cs typeface="+mj-cs"/>
              </a:rPr>
              <a:t>Những lời hứa của giao ước Đa-vít</a:t>
            </a:r>
          </a:p>
        </p:txBody>
      </p:sp>
      <p:sp>
        <p:nvSpPr>
          <p:cNvPr id="139267" name="Text Box 4"/>
          <p:cNvSpPr txBox="1">
            <a:spLocks noChangeArrowheads="1"/>
          </p:cNvSpPr>
          <p:nvPr/>
        </p:nvSpPr>
        <p:spPr bwMode="auto">
          <a:xfrm>
            <a:off x="853440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2400" b="1">
                <a:latin typeface="Arial" charset="0"/>
              </a:rPr>
              <a:t>22</a:t>
            </a:r>
            <a:endParaRPr lang="en-US" sz="1800">
              <a:latin typeface="Arial" charset="0"/>
            </a:endParaRPr>
          </a:p>
        </p:txBody>
      </p:sp>
      <p:sp>
        <p:nvSpPr>
          <p:cNvPr id="274438" name="Rectangle 6"/>
          <p:cNvSpPr>
            <a:spLocks noChangeArrowheads="1"/>
          </p:cNvSpPr>
          <p:nvPr/>
        </p:nvSpPr>
        <p:spPr bwMode="auto">
          <a:xfrm>
            <a:off x="76200" y="1600200"/>
            <a:ext cx="8915400" cy="4525963"/>
          </a:xfrm>
          <a:prstGeom prst="rect">
            <a:avLst/>
          </a:prstGeom>
          <a:noFill/>
          <a:ln w="9525">
            <a:noFill/>
            <a:miter lim="800000"/>
            <a:headEnd/>
            <a:tailEnd/>
          </a:ln>
          <a:effectLst/>
        </p:spPr>
        <p:txBody>
          <a:bodyPr/>
          <a:lstStyle/>
          <a:p>
            <a:pPr marL="461963" indent="-461963">
              <a:spcBef>
                <a:spcPct val="20000"/>
              </a:spcBef>
              <a:defRPr/>
            </a:pPr>
            <a:r>
              <a:rPr lang="en-US" sz="2400" b="1">
                <a:effectLst>
                  <a:outerShdw blurRad="38100" dist="38100" dir="2700000" algn="tl">
                    <a:srgbClr val="DDDDDD"/>
                  </a:outerShdw>
                </a:effectLst>
                <a:cs typeface="+mn-cs"/>
              </a:rPr>
              <a:t>Đức Chúa Trời hứa điều gì với Đa-vít trong 2 Sa 7:12-16?</a:t>
            </a:r>
          </a:p>
          <a:p>
            <a:pPr marL="461963" indent="-461963">
              <a:spcBef>
                <a:spcPct val="20000"/>
              </a:spcBef>
              <a:buFontTx/>
              <a:buChar char="•"/>
              <a:defRPr/>
            </a:pPr>
            <a:r>
              <a:rPr lang="en-US" sz="2400" b="1" u="sng">
                <a:effectLst>
                  <a:outerShdw blurRad="38100" dist="38100" dir="2700000" algn="tl">
                    <a:srgbClr val="DDDDDD"/>
                  </a:outerShdw>
                </a:effectLst>
                <a:cs typeface="+mn-cs"/>
              </a:rPr>
              <a:t>Con trai</a:t>
            </a:r>
            <a:r>
              <a:rPr lang="en-US" sz="2400" b="1">
                <a:effectLst>
                  <a:outerShdw blurRad="38100" dist="38100" dir="2700000" algn="tl">
                    <a:srgbClr val="DDDDDD"/>
                  </a:outerShdw>
                </a:effectLst>
                <a:cs typeface="+mn-cs"/>
              </a:rPr>
              <a:t>: </a:t>
            </a:r>
            <a:r>
              <a:rPr lang="ja-JP" altLang="en-US" sz="2400" b="1">
                <a:effectLst>
                  <a:outerShdw blurRad="38100" dist="38100" dir="2700000" algn="tl">
                    <a:srgbClr val="DDDDDD"/>
                  </a:outerShdw>
                </a:effectLst>
                <a:cs typeface="+mn-cs"/>
              </a:rPr>
              <a:t>“</a:t>
            </a:r>
            <a:r>
              <a:rPr lang="en-US" sz="2400" b="1">
                <a:effectLst>
                  <a:outerShdw blurRad="38100" dist="38100" dir="2700000" algn="tl">
                    <a:srgbClr val="DDDDDD"/>
                  </a:outerShdw>
                </a:effectLst>
                <a:cs typeface="+mn-cs"/>
              </a:rPr>
              <a:t>nhà</a:t>
            </a:r>
            <a:r>
              <a:rPr lang="ja-JP" altLang="en-US" sz="2400" b="1">
                <a:effectLst>
                  <a:outerShdw blurRad="38100" dist="38100" dir="2700000" algn="tl">
                    <a:srgbClr val="DDDDDD"/>
                  </a:outerShdw>
                </a:effectLst>
                <a:cs typeface="+mn-cs"/>
              </a:rPr>
              <a:t>”</a:t>
            </a:r>
            <a:r>
              <a:rPr lang="en-US" sz="2400" b="1">
                <a:effectLst>
                  <a:outerShdw blurRad="38100" dist="38100" dir="2700000" algn="tl">
                    <a:srgbClr val="DDDDDD"/>
                  </a:outerShdw>
                </a:effectLst>
                <a:cs typeface="+mn-cs"/>
              </a:rPr>
              <a:t> không bao giờ bị tiêu diệt</a:t>
            </a:r>
          </a:p>
          <a:p>
            <a:pPr marL="461963" indent="-461963">
              <a:spcBef>
                <a:spcPct val="20000"/>
              </a:spcBef>
              <a:buFontTx/>
              <a:buChar char="•"/>
              <a:defRPr/>
            </a:pPr>
            <a:r>
              <a:rPr lang="en-US" sz="2400" b="1" u="sng">
                <a:effectLst>
                  <a:outerShdw blurRad="38100" dist="38100" dir="2700000" algn="tl">
                    <a:srgbClr val="DDDDDD"/>
                  </a:outerShdw>
                </a:effectLst>
                <a:cs typeface="+mn-cs"/>
              </a:rPr>
              <a:t>Vương quốc</a:t>
            </a:r>
            <a:r>
              <a:rPr lang="en-US" sz="2400" b="1">
                <a:effectLst>
                  <a:outerShdw blurRad="38100" dist="38100" dir="2700000" algn="tl">
                    <a:srgbClr val="DDDDDD"/>
                  </a:outerShdw>
                </a:effectLst>
                <a:cs typeface="+mn-cs"/>
              </a:rPr>
              <a:t>: triều đại chính trị (mỗi vua Giê-ru-ra-lem sẽ là một con cháu trực hệ của ông)</a:t>
            </a:r>
          </a:p>
          <a:p>
            <a:pPr marL="461963" indent="-461963">
              <a:spcBef>
                <a:spcPct val="20000"/>
              </a:spcBef>
              <a:buFontTx/>
              <a:buChar char="•"/>
              <a:defRPr/>
            </a:pPr>
            <a:r>
              <a:rPr lang="en-US" sz="2400" b="1" u="sng">
                <a:effectLst>
                  <a:outerShdw blurRad="38100" dist="38100" dir="2700000" algn="tl">
                    <a:srgbClr val="DDDDDD"/>
                  </a:outerShdw>
                </a:effectLst>
                <a:cs typeface="+mn-cs"/>
              </a:rPr>
              <a:t>Ngai vàng</a:t>
            </a:r>
            <a:r>
              <a:rPr lang="en-US" sz="2400" b="1">
                <a:effectLst>
                  <a:outerShdw blurRad="38100" dist="38100" dir="2700000" algn="tl">
                    <a:srgbClr val="DDDDDD"/>
                  </a:outerShdw>
                </a:effectLst>
                <a:cs typeface="+mn-cs"/>
              </a:rPr>
              <a:t>: là một giao ước đời đời (v. 16), quyền cai trị thuộc về gia đình ông đời đời</a:t>
            </a:r>
          </a:p>
          <a:p>
            <a:pPr marL="461963" indent="-461963">
              <a:spcBef>
                <a:spcPct val="20000"/>
              </a:spcBef>
              <a:buFontTx/>
              <a:buChar char="•"/>
              <a:defRPr/>
            </a:pPr>
            <a:r>
              <a:rPr lang="en-US" sz="2400" b="1" u="sng">
                <a:effectLst>
                  <a:outerShdw blurRad="38100" dist="38100" dir="2700000" algn="tl">
                    <a:srgbClr val="DDDDDD"/>
                  </a:outerShdw>
                </a:effectLst>
                <a:cs typeface="+mn-cs"/>
              </a:rPr>
              <a:t>Đền thờ</a:t>
            </a:r>
            <a:r>
              <a:rPr lang="en-US" sz="2400" b="1">
                <a:effectLst>
                  <a:outerShdw blurRad="38100" dist="38100" dir="2700000" algn="tl">
                    <a:srgbClr val="DDDDDD"/>
                  </a:outerShdw>
                </a:effectLst>
                <a:cs typeface="+mn-cs"/>
              </a:rPr>
              <a:t>: Sa-lô-môn sẽ xây dựng</a:t>
            </a:r>
          </a:p>
          <a:p>
            <a:pPr marL="461963" indent="-461963">
              <a:spcBef>
                <a:spcPct val="20000"/>
              </a:spcBef>
              <a:buFontTx/>
              <a:buChar char="•"/>
              <a:defRPr/>
            </a:pPr>
            <a:r>
              <a:rPr lang="en-US" sz="2400" b="1" u="sng">
                <a:effectLst>
                  <a:outerShdw blurRad="38100" dist="38100" dir="2700000" algn="tl">
                    <a:srgbClr val="DDDDDD"/>
                  </a:outerShdw>
                </a:effectLst>
                <a:cs typeface="+mn-cs"/>
              </a:rPr>
              <a:t>Kỷ luật</a:t>
            </a:r>
            <a:r>
              <a:rPr lang="en-US" sz="2400" b="1">
                <a:effectLst>
                  <a:outerShdw blurRad="38100" dist="38100" dir="2700000" algn="tl">
                    <a:srgbClr val="DDDDDD"/>
                  </a:outerShdw>
                </a:effectLst>
                <a:cs typeface="+mn-cs"/>
              </a:rPr>
              <a:t>: Đức Chúa Trời sẽ phạt những vua không vâng lời nhưng vẫn giữ vững vô điều kiện những lời hứa này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4438">
                                            <p:txEl>
                                              <p:pRg st="1" end="1"/>
                                            </p:txEl>
                                          </p:spTgt>
                                        </p:tgtEl>
                                        <p:attrNameLst>
                                          <p:attrName>style.visibility</p:attrName>
                                        </p:attrNameLst>
                                      </p:cBhvr>
                                      <p:to>
                                        <p:strVal val="visible"/>
                                      </p:to>
                                    </p:set>
                                    <p:animEffect transition="in" filter="circle(in)">
                                      <p:cBhvr>
                                        <p:cTn id="7" dur="2000"/>
                                        <p:tgtEl>
                                          <p:spTgt spid="27443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4438">
                                            <p:txEl>
                                              <p:pRg st="2" end="2"/>
                                            </p:txEl>
                                          </p:spTgt>
                                        </p:tgtEl>
                                        <p:attrNameLst>
                                          <p:attrName>style.visibility</p:attrName>
                                        </p:attrNameLst>
                                      </p:cBhvr>
                                      <p:to>
                                        <p:strVal val="visible"/>
                                      </p:to>
                                    </p:set>
                                    <p:animEffect transition="in" filter="circle(in)">
                                      <p:cBhvr>
                                        <p:cTn id="12" dur="2000"/>
                                        <p:tgtEl>
                                          <p:spTgt spid="27443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74438">
                                            <p:txEl>
                                              <p:pRg st="3" end="3"/>
                                            </p:txEl>
                                          </p:spTgt>
                                        </p:tgtEl>
                                        <p:attrNameLst>
                                          <p:attrName>style.visibility</p:attrName>
                                        </p:attrNameLst>
                                      </p:cBhvr>
                                      <p:to>
                                        <p:strVal val="visible"/>
                                      </p:to>
                                    </p:set>
                                    <p:animEffect transition="in" filter="circle(in)">
                                      <p:cBhvr>
                                        <p:cTn id="17" dur="2000"/>
                                        <p:tgtEl>
                                          <p:spTgt spid="27443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4438">
                                            <p:txEl>
                                              <p:pRg st="4" end="4"/>
                                            </p:txEl>
                                          </p:spTgt>
                                        </p:tgtEl>
                                        <p:attrNameLst>
                                          <p:attrName>style.visibility</p:attrName>
                                        </p:attrNameLst>
                                      </p:cBhvr>
                                      <p:to>
                                        <p:strVal val="visible"/>
                                      </p:to>
                                    </p:set>
                                    <p:animEffect transition="in" filter="circle(in)">
                                      <p:cBhvr>
                                        <p:cTn id="22" dur="2000"/>
                                        <p:tgtEl>
                                          <p:spTgt spid="27443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4438">
                                            <p:txEl>
                                              <p:pRg st="5" end="5"/>
                                            </p:txEl>
                                          </p:spTgt>
                                        </p:tgtEl>
                                        <p:attrNameLst>
                                          <p:attrName>style.visibility</p:attrName>
                                        </p:attrNameLst>
                                      </p:cBhvr>
                                      <p:to>
                                        <p:strVal val="visible"/>
                                      </p:to>
                                    </p:set>
                                    <p:animEffect transition="in" filter="circle(in)">
                                      <p:cBhvr>
                                        <p:cTn id="27" dur="2000"/>
                                        <p:tgtEl>
                                          <p:spTgt spid="274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6"/>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100354" name="Rectangle 2"/>
          <p:cNvSpPr>
            <a:spLocks noChangeArrowheads="1"/>
          </p:cNvSpPr>
          <p:nvPr/>
        </p:nvSpPr>
        <p:spPr bwMode="auto">
          <a:xfrm>
            <a:off x="0" y="1371600"/>
            <a:ext cx="9144000" cy="1143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000">
                <a:solidFill>
                  <a:schemeClr val="bg1"/>
                </a:solidFill>
              </a:rPr>
              <a:t>Những ngày cuối cùng của vua Đa-vít</a:t>
            </a:r>
            <a:br>
              <a:rPr lang="en-US" sz="4000">
                <a:solidFill>
                  <a:schemeClr val="bg1"/>
                </a:solidFill>
              </a:rPr>
            </a:br>
            <a:r>
              <a:rPr lang="en-US" sz="3200">
                <a:solidFill>
                  <a:schemeClr val="bg1"/>
                </a:solidFill>
              </a:rPr>
              <a:t>1 Vua 1:1-2:12</a:t>
            </a:r>
          </a:p>
        </p:txBody>
      </p:sp>
      <p:sp>
        <p:nvSpPr>
          <p:cNvPr id="100355" name="Rectangle 3"/>
          <p:cNvSpPr>
            <a:spLocks noChangeArrowheads="1"/>
          </p:cNvSpPr>
          <p:nvPr/>
        </p:nvSpPr>
        <p:spPr bwMode="auto">
          <a:xfrm>
            <a:off x="0" y="2514600"/>
            <a:ext cx="9144000" cy="11430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000"/>
              <a:t>Sa-lô-môn trong sự vinh quang</a:t>
            </a:r>
            <a:br>
              <a:rPr lang="en-US" sz="4000"/>
            </a:br>
            <a:r>
              <a:rPr lang="en-US" sz="3200"/>
              <a:t>1 Vua 2:13-11:43</a:t>
            </a:r>
          </a:p>
        </p:txBody>
      </p:sp>
      <p:sp>
        <p:nvSpPr>
          <p:cNvPr id="100356" name="Rectangle 4"/>
          <p:cNvSpPr>
            <a:spLocks noChangeArrowheads="1"/>
          </p:cNvSpPr>
          <p:nvPr/>
        </p:nvSpPr>
        <p:spPr bwMode="auto">
          <a:xfrm>
            <a:off x="0" y="3657600"/>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000">
                <a:solidFill>
                  <a:schemeClr val="tx2"/>
                </a:solidFill>
              </a:rPr>
              <a:t>Sự phân chia, thù địch và Củng cố</a:t>
            </a:r>
            <a:br>
              <a:rPr lang="en-US" sz="4000">
                <a:solidFill>
                  <a:schemeClr val="tx2"/>
                </a:solidFill>
              </a:rPr>
            </a:br>
            <a:r>
              <a:rPr lang="en-US" sz="3200">
                <a:solidFill>
                  <a:schemeClr val="tx2"/>
                </a:solidFill>
              </a:rPr>
              <a:t>1 Vua 12:1-16:28</a:t>
            </a:r>
          </a:p>
        </p:txBody>
      </p:sp>
      <p:sp>
        <p:nvSpPr>
          <p:cNvPr id="100357" name="Rectangle 5"/>
          <p:cNvSpPr>
            <a:spLocks noChangeArrowheads="1"/>
          </p:cNvSpPr>
          <p:nvPr/>
        </p:nvSpPr>
        <p:spPr bwMode="auto">
          <a:xfrm>
            <a:off x="0" y="4800600"/>
            <a:ext cx="9144000" cy="1143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000">
                <a:solidFill>
                  <a:schemeClr val="bg1"/>
                </a:solidFill>
              </a:rPr>
              <a:t>Ê-li và thời trị vì của A-háp</a:t>
            </a:r>
            <a:br>
              <a:rPr lang="en-US" sz="4000">
                <a:solidFill>
                  <a:schemeClr val="bg1"/>
                </a:solidFill>
              </a:rPr>
            </a:br>
            <a:r>
              <a:rPr lang="en-US" sz="3200">
                <a:solidFill>
                  <a:schemeClr val="bg1"/>
                </a:solidFill>
              </a:rPr>
              <a:t>1 Vua 16:29-22:40</a:t>
            </a:r>
          </a:p>
        </p:txBody>
      </p:sp>
      <p:sp>
        <p:nvSpPr>
          <p:cNvPr id="159750" name="Rectangle 10"/>
          <p:cNvSpPr>
            <a:spLocks noGrp="1" noChangeArrowheads="1"/>
          </p:cNvSpPr>
          <p:nvPr>
            <p:ph type="title" idx="4294967295"/>
          </p:nvPr>
        </p:nvSpPr>
        <p:spPr>
          <a:xfrm>
            <a:off x="685800" y="0"/>
            <a:ext cx="7772400" cy="10668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ahoma" charset="0"/>
              </a:rPr>
              <a:t>Dàn ý</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ppt_x"/>
                                          </p:val>
                                        </p:tav>
                                        <p:tav tm="100000">
                                          <p:val>
                                            <p:strVal val="#ppt_x"/>
                                          </p:val>
                                        </p:tav>
                                      </p:tavLst>
                                    </p:anim>
                                    <p:anim calcmode="lin" valueType="num">
                                      <p:cBhvr additive="base">
                                        <p:cTn id="8" dur="500" fill="hold"/>
                                        <p:tgtEl>
                                          <p:spTgt spid="10035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gtEl>
                                        <p:attrNameLst>
                                          <p:attrName>style.visibility</p:attrName>
                                        </p:attrNameLst>
                                      </p:cBhvr>
                                      <p:to>
                                        <p:strVal val="visible"/>
                                      </p:to>
                                    </p:set>
                                    <p:anim calcmode="lin" valueType="num">
                                      <p:cBhvr additive="base">
                                        <p:cTn id="13" dur="500" fill="hold"/>
                                        <p:tgtEl>
                                          <p:spTgt spid="100355"/>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0356"/>
                                        </p:tgtEl>
                                        <p:attrNameLst>
                                          <p:attrName>style.visibility</p:attrName>
                                        </p:attrNameLst>
                                      </p:cBhvr>
                                      <p:to>
                                        <p:strVal val="visible"/>
                                      </p:to>
                                    </p:set>
                                    <p:anim calcmode="lin" valueType="num">
                                      <p:cBhvr additive="base">
                                        <p:cTn id="19" dur="500" fill="hold"/>
                                        <p:tgtEl>
                                          <p:spTgt spid="100356"/>
                                        </p:tgtEl>
                                        <p:attrNameLst>
                                          <p:attrName>ppt_x</p:attrName>
                                        </p:attrNameLst>
                                      </p:cBhvr>
                                      <p:tavLst>
                                        <p:tav tm="0">
                                          <p:val>
                                            <p:strVal val="1+#ppt_w/2"/>
                                          </p:val>
                                        </p:tav>
                                        <p:tav tm="100000">
                                          <p:val>
                                            <p:strVal val="#ppt_x"/>
                                          </p:val>
                                        </p:tav>
                                      </p:tavLst>
                                    </p:anim>
                                    <p:anim calcmode="lin" valueType="num">
                                      <p:cBhvr additive="base">
                                        <p:cTn id="20" dur="500" fill="hold"/>
                                        <p:tgtEl>
                                          <p:spTgt spid="10035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0357"/>
                                        </p:tgtEl>
                                        <p:attrNameLst>
                                          <p:attrName>style.visibility</p:attrName>
                                        </p:attrNameLst>
                                      </p:cBhvr>
                                      <p:to>
                                        <p:strVal val="visible"/>
                                      </p:to>
                                    </p:set>
                                    <p:anim calcmode="lin" valueType="num">
                                      <p:cBhvr additive="base">
                                        <p:cTn id="25" dur="500" fill="hold"/>
                                        <p:tgtEl>
                                          <p:spTgt spid="100357"/>
                                        </p:tgtEl>
                                        <p:attrNameLst>
                                          <p:attrName>ppt_x</p:attrName>
                                        </p:attrNameLst>
                                      </p:cBhvr>
                                      <p:tavLst>
                                        <p:tav tm="0">
                                          <p:val>
                                            <p:strVal val="#ppt_x"/>
                                          </p:val>
                                        </p:tav>
                                        <p:tav tm="100000">
                                          <p:val>
                                            <p:strVal val="#ppt_x"/>
                                          </p:val>
                                        </p:tav>
                                      </p:tavLst>
                                    </p:anim>
                                    <p:anim calcmode="lin" valueType="num">
                                      <p:cBhvr additive="base">
                                        <p:cTn id="26" dur="500" fill="hold"/>
                                        <p:tgtEl>
                                          <p:spTgt spid="100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autoUpdateAnimBg="0"/>
      <p:bldP spid="100355" grpId="0" animBg="1" autoUpdateAnimBg="0"/>
      <p:bldP spid="100356" grpId="0" animBg="1" autoUpdateAnimBg="0"/>
      <p:bldP spid="100357"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rPr>
              <a:t>Book Chart</a:t>
            </a:r>
          </a:p>
        </p:txBody>
      </p:sp>
      <p:graphicFrame>
        <p:nvGraphicFramePr>
          <p:cNvPr id="277507" name="Group 3"/>
          <p:cNvGraphicFramePr>
            <a:graphicFrameLocks noGrp="1"/>
          </p:cNvGraphicFramePr>
          <p:nvPr/>
        </p:nvGraphicFramePr>
        <p:xfrm>
          <a:off x="0" y="0"/>
          <a:ext cx="9144000" cy="6858002"/>
        </p:xfrm>
        <a:graphic>
          <a:graphicData uri="http://schemas.openxmlformats.org/drawingml/2006/table">
            <a:tbl>
              <a:tblPr/>
              <a:tblGrid>
                <a:gridCol w="1538288"/>
                <a:gridCol w="1511300"/>
                <a:gridCol w="1446212"/>
                <a:gridCol w="1219200"/>
                <a:gridCol w="1066800"/>
                <a:gridCol w="1285875"/>
                <a:gridCol w="1076325"/>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tx1"/>
                          </a:solidFill>
                          <a:effectLst/>
                          <a:latin typeface="Times New Roman" charset="0"/>
                          <a:ea typeface="ＭＳ Ｐゴシック" charset="0"/>
                        </a:rPr>
                        <a:t>                 Sự phân chia của Vương quốc</a:t>
                      </a:r>
                      <a:endParaRPr kumimoji="0" lang="en-US" sz="2800" b="0" i="0" u="none" strike="noStrike" cap="none" normalizeH="0" baseline="0">
                        <a:ln>
                          <a:noFill/>
                        </a:ln>
                        <a:solidFill>
                          <a:schemeClr val="tx1"/>
                        </a:solidFill>
                        <a:effectLst/>
                        <a:latin typeface="Times New Roman" charset="0"/>
                        <a:ea typeface="ＭＳ Ｐゴシック"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56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Hậu Vương quốc thống nhất </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ea typeface="ＭＳ Ｐゴシック" charset="0"/>
                        </a:rPr>
                        <a:t>     </a:t>
                      </a:r>
                      <a:r>
                        <a:rPr kumimoji="0" lang="en-US" sz="2400" b="0" i="0" u="none" strike="noStrike" cap="none" normalizeH="0" baseline="0">
                          <a:ln>
                            <a:noFill/>
                          </a:ln>
                          <a:solidFill>
                            <a:schemeClr val="tx1"/>
                          </a:solidFill>
                          <a:effectLst/>
                          <a:latin typeface="Times New Roman" charset="0"/>
                          <a:ea typeface="ＭＳ Ｐゴシック" charset="0"/>
                        </a:rPr>
                        <a:t>Tiền Vương quốc phân chia</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Chg 1 - 11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Chg 12 - 22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2228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Sa-lô-môn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Chia rẽ</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Vâng lời phần lớn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Hầu hết không vâng lời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895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Thờ phượng Đức Giê-hô-va</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Thờ hình tượng</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Vương quốc thanh bình</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Vương quốc loạn lạc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Một thủ đô:  Giê-ru-sa-lem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Israel: Sa-ma-ri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Giu-đa:  Giê-ru-sa-lem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40 năm (971-931 TC)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80 năm (931-852 TC)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Thiết lập: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a:t>
                      </a:r>
                      <a:r>
                        <a:rPr kumimoji="0" lang="en-US" sz="2000" b="1" i="0" u="none" strike="noStrike" cap="none" normalizeH="0" baseline="0">
                          <a:ln>
                            <a:noFill/>
                          </a:ln>
                          <a:solidFill>
                            <a:srgbClr val="990000"/>
                          </a:solidFill>
                          <a:effectLst/>
                          <a:latin typeface="Times New Roman" charset="0"/>
                          <a:ea typeface="ＭＳ Ｐゴシック" charset="0"/>
                        </a:rPr>
                        <a:t>Thanh lọc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1 – 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Hưng thịnh: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3 - 8</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  </a:t>
                      </a:r>
                      <a:r>
                        <a:rPr kumimoji="0" lang="en-US" sz="1800" b="1" i="0" u="none" strike="noStrike" cap="none" normalizeH="0" baseline="0">
                          <a:ln>
                            <a:noFill/>
                          </a:ln>
                          <a:solidFill>
                            <a:srgbClr val="990000"/>
                          </a:solidFill>
                          <a:effectLst/>
                          <a:latin typeface="Times New Roman" charset="0"/>
                          <a:ea typeface="ＭＳ Ｐゴシック" charset="0"/>
                        </a:rPr>
                        <a:t>Suy tàn: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Không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9 - 11</a:t>
                      </a:r>
                      <a:endParaRPr kumimoji="0" lang="en-US" sz="18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a:t>
                      </a:r>
                      <a:r>
                        <a:rPr kumimoji="0" lang="en-US" sz="2800" b="1" i="0" u="none" strike="noStrike" cap="none" normalizeH="0" baseline="0">
                          <a:ln>
                            <a:noFill/>
                          </a:ln>
                          <a:solidFill>
                            <a:schemeClr val="tx1"/>
                          </a:solidFill>
                          <a:effectLst/>
                          <a:latin typeface="Times New Roman" charset="0"/>
                          <a:ea typeface="ＭＳ Ｐゴシック" charset="0"/>
                        </a:rPr>
                        <a:t> </a:t>
                      </a:r>
                      <a:r>
                        <a:rPr kumimoji="0" lang="ja-JP" altLang="en-US" sz="2800" b="1" i="0" u="none" strike="noStrike" cap="none" normalizeH="0" baseline="0">
                          <a:ln>
                            <a:noFill/>
                          </a:ln>
                          <a:solidFill>
                            <a:schemeClr val="tx1"/>
                          </a:solidFill>
                          <a:effectLst/>
                          <a:latin typeface="Times New Roman" charset="0"/>
                          <a:ea typeface="ＭＳ Ｐゴシック" charset="0"/>
                        </a:rPr>
                        <a:t>“</a:t>
                      </a:r>
                      <a:r>
                        <a:rPr kumimoji="0" lang="en-US" sz="2000" b="1" i="0" u="none" strike="noStrike" cap="none" normalizeH="0" baseline="0">
                          <a:ln>
                            <a:noFill/>
                          </a:ln>
                          <a:solidFill>
                            <a:schemeClr val="tx1"/>
                          </a:solidFill>
                          <a:effectLst/>
                          <a:latin typeface="Times New Roman" charset="0"/>
                          <a:ea typeface="ＭＳ Ｐゴシック" charset="0"/>
                        </a:rPr>
                        <a:t>GI &amp; R</a:t>
                      </a:r>
                      <a:r>
                        <a:rPr kumimoji="0" lang="ja-JP" altLang="en-US" sz="2000" b="1" i="0" u="none" strike="noStrike" cap="none" normalizeH="0" baseline="0">
                          <a:ln>
                            <a:noFill/>
                          </a:ln>
                          <a:solidFill>
                            <a:schemeClr val="tx1"/>
                          </a:solidFill>
                          <a:effectLst/>
                          <a:latin typeface="Times New Roman" charset="0"/>
                          <a:ea typeface="ＭＳ Ｐゴシック" charset="0"/>
                        </a:rPr>
                        <a:t>”</a:t>
                      </a:r>
                      <a:endParaRPr kumimoji="0" lang="en-US" sz="2000" b="1" i="0" u="none" strike="noStrike" cap="none" normalizeH="0" baseline="0">
                        <a:ln>
                          <a:noFill/>
                        </a:ln>
                        <a:solidFill>
                          <a:schemeClr val="tx1"/>
                        </a:solidFill>
                        <a:effectLst/>
                        <a:latin typeface="Times New Roman"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12 - 14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A-háp đl.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Ê-li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22:41-53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r>
            </a:tbl>
          </a:graphicData>
        </a:graphic>
      </p:graphicFrame>
      <p:sp>
        <p:nvSpPr>
          <p:cNvPr id="160810" name="Text Box 71"/>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t>219</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77507"/>
                                        </p:tgtEl>
                                        <p:attrNameLst>
                                          <p:attrName>style.visibility</p:attrName>
                                        </p:attrNameLst>
                                      </p:cBhvr>
                                      <p:to>
                                        <p:strVal val="visible"/>
                                      </p:to>
                                    </p:set>
                                    <p:animEffect transition="in" filter="dissolve">
                                      <p:cBhvr>
                                        <p:cTn id="7" dur="500"/>
                                        <p:tgtEl>
                                          <p:spTgt spid="27750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a:solidFill>
            <a:srgbClr val="FF5050"/>
          </a:solidFill>
        </p:spPr>
        <p:txBody>
          <a:bodyPr/>
          <a:lstStyle/>
          <a:p>
            <a:pPr eaLnBrk="1" hangingPunct="1"/>
            <a:r>
              <a:rPr lang="en-US" sz="3600">
                <a:solidFill>
                  <a:schemeClr val="bg1"/>
                </a:solidFill>
                <a:latin typeface="Times New Roman" charset="0"/>
              </a:rPr>
              <a:t>Những ngày cuối cùng của vua Đa-vít</a:t>
            </a:r>
            <a:r>
              <a:rPr lang="en-US" sz="4000">
                <a:solidFill>
                  <a:schemeClr val="bg1"/>
                </a:solidFill>
                <a:latin typeface="Times New Roman" charset="0"/>
              </a:rPr>
              <a:t/>
            </a:r>
            <a:br>
              <a:rPr lang="en-US" sz="4000">
                <a:solidFill>
                  <a:schemeClr val="bg1"/>
                </a:solidFill>
                <a:latin typeface="Times New Roman" charset="0"/>
              </a:rPr>
            </a:br>
            <a:r>
              <a:rPr lang="en-US" sz="3200">
                <a:solidFill>
                  <a:schemeClr val="bg1"/>
                </a:solidFill>
                <a:latin typeface="Times New Roman" charset="0"/>
              </a:rPr>
              <a:t>1 Vua 1:1-2:12</a:t>
            </a:r>
          </a:p>
        </p:txBody>
      </p:sp>
      <p:sp>
        <p:nvSpPr>
          <p:cNvPr id="161794" name="Rectangle 4"/>
          <p:cNvSpPr>
            <a:spLocks noGrp="1" noChangeArrowheads="1"/>
          </p:cNvSpPr>
          <p:nvPr>
            <p:ph type="body" sz="half" idx="2"/>
          </p:nvPr>
        </p:nvSpPr>
        <p:spPr>
          <a:xfrm>
            <a:off x="4495800" y="2133600"/>
            <a:ext cx="4267200" cy="4343400"/>
          </a:xfrm>
        </p:spPr>
        <p:txBody>
          <a:bodyPr/>
          <a:lstStyle/>
          <a:p>
            <a:pPr eaLnBrk="1" hangingPunct="1">
              <a:lnSpc>
                <a:spcPct val="90000"/>
              </a:lnSpc>
            </a:pPr>
            <a:r>
              <a:rPr lang="en-US" sz="2800" b="1">
                <a:latin typeface="Times New Roman" charset="0"/>
              </a:rPr>
              <a:t>Người nữ Su-nem  </a:t>
            </a:r>
          </a:p>
          <a:p>
            <a:pPr eaLnBrk="1" hangingPunct="1">
              <a:lnSpc>
                <a:spcPct val="90000"/>
              </a:lnSpc>
              <a:buFontTx/>
              <a:buNone/>
            </a:pPr>
            <a:r>
              <a:rPr lang="en-US" sz="2800" b="1">
                <a:latin typeface="Times New Roman" charset="0"/>
              </a:rPr>
              <a:t>	(1:1-4)</a:t>
            </a:r>
          </a:p>
          <a:p>
            <a:pPr eaLnBrk="1" hangingPunct="1">
              <a:lnSpc>
                <a:spcPct val="90000"/>
              </a:lnSpc>
            </a:pPr>
            <a:r>
              <a:rPr lang="en-US" sz="2800" b="1">
                <a:latin typeface="Times New Roman" charset="0"/>
              </a:rPr>
              <a:t>Sự phản nghịch của A-đô-ni-gia (1:5-31)</a:t>
            </a:r>
          </a:p>
          <a:p>
            <a:pPr eaLnBrk="1" hangingPunct="1">
              <a:lnSpc>
                <a:spcPct val="90000"/>
              </a:lnSpc>
            </a:pPr>
            <a:r>
              <a:rPr lang="en-US" sz="2800" b="1">
                <a:latin typeface="Times New Roman" charset="0"/>
              </a:rPr>
              <a:t>Sự đăng quang của Sa-lô-môn (1:32-53)</a:t>
            </a:r>
          </a:p>
          <a:p>
            <a:pPr eaLnBrk="1" hangingPunct="1">
              <a:lnSpc>
                <a:spcPct val="90000"/>
              </a:lnSpc>
            </a:pPr>
            <a:r>
              <a:rPr lang="en-US" sz="2800" b="1">
                <a:latin typeface="Times New Roman" charset="0"/>
              </a:rPr>
              <a:t>Chỉ thị của Đa-vít cho Sa-lô-môn (2:1-9)</a:t>
            </a:r>
          </a:p>
          <a:p>
            <a:pPr eaLnBrk="1" hangingPunct="1">
              <a:lnSpc>
                <a:spcPct val="90000"/>
              </a:lnSpc>
            </a:pPr>
            <a:r>
              <a:rPr lang="en-US" sz="2800" b="1">
                <a:latin typeface="Times New Roman" charset="0"/>
              </a:rPr>
              <a:t>Đa-vít qua đời (2:10-11)</a:t>
            </a:r>
          </a:p>
        </p:txBody>
      </p:sp>
      <p:pic>
        <p:nvPicPr>
          <p:cNvPr id="161795" name="Picture 6" descr="so19710"/>
          <p:cNvPicPr>
            <a:picLocks noChangeAspect="1" noChangeArrowheads="1"/>
          </p:cNvPicPr>
          <p:nvPr>
            <p:ph type="clipArt" sz="half" idx="1"/>
          </p:nvPr>
        </p:nvPicPr>
        <p:blipFill>
          <a:blip r:embed="rId2">
            <a:lum bright="-48000" contrast="78000"/>
            <a:extLst>
              <a:ext uri="{28A0092B-C50C-407E-A947-70E740481C1C}">
                <a14:useLocalDpi xmlns:a14="http://schemas.microsoft.com/office/drawing/2010/main" val="0"/>
              </a:ext>
            </a:extLst>
          </a:blip>
          <a:srcRect/>
          <a:stretch>
            <a:fillRect/>
          </a:stretch>
        </p:blipFill>
        <p:spPr>
          <a:xfrm>
            <a:off x="685800" y="2470150"/>
            <a:ext cx="3810000" cy="3135313"/>
          </a:xfrm>
          <a:noFill/>
        </p:spPr>
      </p:pic>
      <p:sp>
        <p:nvSpPr>
          <p:cNvPr id="161796" name="Oval 7"/>
          <p:cNvSpPr>
            <a:spLocks noChangeArrowheads="1"/>
          </p:cNvSpPr>
          <p:nvPr/>
        </p:nvSpPr>
        <p:spPr bwMode="auto">
          <a:xfrm>
            <a:off x="1752600" y="4267200"/>
            <a:ext cx="1219200" cy="685800"/>
          </a:xfrm>
          <a:prstGeom prst="ellipse">
            <a:avLst/>
          </a:prstGeom>
          <a:solidFill>
            <a:schemeClr val="tx1"/>
          </a:solidFill>
          <a:ln>
            <a:noFill/>
          </a:ln>
          <a:extLst>
            <a:ext uri="{91240B29-F687-4f45-9708-019B960494DF}">
              <a14:hiddenLine xmlns:a14="http://schemas.microsoft.com/office/drawing/2010/main" w="12700" cap="sq">
                <a:solidFill>
                  <a:srgbClr val="000000"/>
                </a:solidFill>
                <a:round/>
                <a:headEnd/>
                <a:tailEnd/>
              </a14:hiddenLine>
            </a:ext>
          </a:extLst>
        </p:spPr>
        <p:txBody>
          <a:bodyPr wrap="none" anchor="ct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rPr>
              <a:t>Book Chart</a:t>
            </a:r>
          </a:p>
        </p:txBody>
      </p:sp>
      <p:graphicFrame>
        <p:nvGraphicFramePr>
          <p:cNvPr id="278531" name="Group 3"/>
          <p:cNvGraphicFramePr>
            <a:graphicFrameLocks noGrp="1"/>
          </p:cNvGraphicFramePr>
          <p:nvPr/>
        </p:nvGraphicFramePr>
        <p:xfrm>
          <a:off x="0" y="0"/>
          <a:ext cx="9144000" cy="6858002"/>
        </p:xfrm>
        <a:graphic>
          <a:graphicData uri="http://schemas.openxmlformats.org/drawingml/2006/table">
            <a:tbl>
              <a:tblPr/>
              <a:tblGrid>
                <a:gridCol w="1538288"/>
                <a:gridCol w="1511300"/>
                <a:gridCol w="1446212"/>
                <a:gridCol w="1219200"/>
                <a:gridCol w="1066800"/>
                <a:gridCol w="1285875"/>
                <a:gridCol w="1076325"/>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tx1"/>
                          </a:solidFill>
                          <a:effectLst/>
                          <a:latin typeface="Times New Roman" charset="0"/>
                          <a:ea typeface="ＭＳ Ｐゴシック" charset="0"/>
                        </a:rPr>
                        <a:t>                 Sự phân chia của Vương quốc</a:t>
                      </a:r>
                      <a:endParaRPr kumimoji="0" lang="en-US" sz="2800" b="0" i="0" u="none" strike="noStrike" cap="none" normalizeH="0" baseline="0">
                        <a:ln>
                          <a:noFill/>
                        </a:ln>
                        <a:solidFill>
                          <a:schemeClr val="tx1"/>
                        </a:solidFill>
                        <a:effectLst/>
                        <a:latin typeface="Times New Roman" charset="0"/>
                        <a:ea typeface="ＭＳ Ｐゴシック"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56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Hậu Vương quốc thống nhất </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ea typeface="ＭＳ Ｐゴシック" charset="0"/>
                        </a:rPr>
                        <a:t>     </a:t>
                      </a:r>
                      <a:r>
                        <a:rPr kumimoji="0" lang="en-US" sz="2400" b="0" i="0" u="none" strike="noStrike" cap="none" normalizeH="0" baseline="0">
                          <a:ln>
                            <a:noFill/>
                          </a:ln>
                          <a:solidFill>
                            <a:schemeClr val="tx1"/>
                          </a:solidFill>
                          <a:effectLst/>
                          <a:latin typeface="Times New Roman" charset="0"/>
                          <a:ea typeface="ＭＳ Ｐゴシック" charset="0"/>
                        </a:rPr>
                        <a:t>Tiền Vương quốc phân chia</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Chg 1 - 11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Chg 12 - 22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2228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Sa-lô-môn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Chia rẽ</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Vâng lời phần lớn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Hầu hết không vâng lời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895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Thờ phượng Đức Giê-hô-va</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Thờ hình tượng</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Vương quốc thanh bình</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Vương quốc loạn lạc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Một thủ đô:  Giê-ru-sa-lem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Israel: Sa-ma-ri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Giu-đa:  Giê-ru-sa-lem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40 năm (971-931 TC)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80 năm (931-852 TC)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Thiết lập: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a:t>
                      </a:r>
                      <a:r>
                        <a:rPr kumimoji="0" lang="en-US" sz="2000" b="1" i="0" u="none" strike="noStrike" cap="none" normalizeH="0" baseline="0">
                          <a:ln>
                            <a:noFill/>
                          </a:ln>
                          <a:solidFill>
                            <a:srgbClr val="990000"/>
                          </a:solidFill>
                          <a:effectLst/>
                          <a:latin typeface="Times New Roman" charset="0"/>
                          <a:ea typeface="ＭＳ Ｐゴシック" charset="0"/>
                        </a:rPr>
                        <a:t>Thanh lọc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1 – 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Hưng thịnh: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3 - 8</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  </a:t>
                      </a:r>
                      <a:r>
                        <a:rPr kumimoji="0" lang="en-US" sz="1800" b="1" i="0" u="none" strike="noStrike" cap="none" normalizeH="0" baseline="0">
                          <a:ln>
                            <a:noFill/>
                          </a:ln>
                          <a:solidFill>
                            <a:srgbClr val="990000"/>
                          </a:solidFill>
                          <a:effectLst/>
                          <a:latin typeface="Times New Roman" charset="0"/>
                          <a:ea typeface="ＭＳ Ｐゴシック" charset="0"/>
                        </a:rPr>
                        <a:t>Suy tàn: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Không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9 - 11</a:t>
                      </a:r>
                      <a:endParaRPr kumimoji="0" lang="en-US" sz="18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a:t>
                      </a:r>
                      <a:r>
                        <a:rPr kumimoji="0" lang="en-US" sz="2800" b="1" i="0" u="none" strike="noStrike" cap="none" normalizeH="0" baseline="0">
                          <a:ln>
                            <a:noFill/>
                          </a:ln>
                          <a:solidFill>
                            <a:schemeClr val="tx1"/>
                          </a:solidFill>
                          <a:effectLst/>
                          <a:latin typeface="Times New Roman" charset="0"/>
                          <a:ea typeface="ＭＳ Ｐゴシック" charset="0"/>
                        </a:rPr>
                        <a:t> </a:t>
                      </a:r>
                      <a:r>
                        <a:rPr kumimoji="0" lang="ja-JP" altLang="en-US" sz="2800" b="1" i="0" u="none" strike="noStrike" cap="none" normalizeH="0" baseline="0">
                          <a:ln>
                            <a:noFill/>
                          </a:ln>
                          <a:solidFill>
                            <a:schemeClr val="tx1"/>
                          </a:solidFill>
                          <a:effectLst/>
                          <a:latin typeface="Times New Roman" charset="0"/>
                          <a:ea typeface="ＭＳ Ｐゴシック" charset="0"/>
                        </a:rPr>
                        <a:t>“</a:t>
                      </a:r>
                      <a:r>
                        <a:rPr kumimoji="0" lang="en-US" sz="2000" b="1" i="0" u="none" strike="noStrike" cap="none" normalizeH="0" baseline="0">
                          <a:ln>
                            <a:noFill/>
                          </a:ln>
                          <a:solidFill>
                            <a:schemeClr val="tx1"/>
                          </a:solidFill>
                          <a:effectLst/>
                          <a:latin typeface="Times New Roman" charset="0"/>
                          <a:ea typeface="ＭＳ Ｐゴシック" charset="0"/>
                        </a:rPr>
                        <a:t>GI &amp; R</a:t>
                      </a:r>
                      <a:r>
                        <a:rPr kumimoji="0" lang="ja-JP" altLang="en-US" sz="2000" b="1" i="0" u="none" strike="noStrike" cap="none" normalizeH="0" baseline="0">
                          <a:ln>
                            <a:noFill/>
                          </a:ln>
                          <a:solidFill>
                            <a:schemeClr val="tx1"/>
                          </a:solidFill>
                          <a:effectLst/>
                          <a:latin typeface="Times New Roman" charset="0"/>
                          <a:ea typeface="ＭＳ Ｐゴシック" charset="0"/>
                        </a:rPr>
                        <a:t>”</a:t>
                      </a:r>
                      <a:endParaRPr kumimoji="0" lang="en-US" sz="2000" b="1" i="0" u="none" strike="noStrike" cap="none" normalizeH="0" baseline="0">
                        <a:ln>
                          <a:noFill/>
                        </a:ln>
                        <a:solidFill>
                          <a:schemeClr val="tx1"/>
                        </a:solidFill>
                        <a:effectLst/>
                        <a:latin typeface="Times New Roman"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12 - 14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A-háp đl.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Ê-li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22:41-53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r>
            </a:tbl>
          </a:graphicData>
        </a:graphic>
      </p:graphicFrame>
      <p:sp>
        <p:nvSpPr>
          <p:cNvPr id="162858" name="Text Box 71"/>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t>219</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78531"/>
                                        </p:tgtEl>
                                        <p:attrNameLst>
                                          <p:attrName>style.visibility</p:attrName>
                                        </p:attrNameLst>
                                      </p:cBhvr>
                                      <p:to>
                                        <p:strVal val="visible"/>
                                      </p:to>
                                    </p:set>
                                    <p:animEffect transition="in" filter="dissolve">
                                      <p:cBhvr>
                                        <p:cTn id="7" dur="500"/>
                                        <p:tgtEl>
                                          <p:spTgt spid="27853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descr="solomon's dream01"/>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64579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p:cNvSpPr>
            <a:spLocks noGrp="1" noChangeArrowheads="1"/>
          </p:cNvSpPr>
          <p:nvPr>
            <p:ph type="title"/>
          </p:nvPr>
        </p:nvSpPr>
        <p:spPr>
          <a:xfrm>
            <a:off x="4038600" y="838200"/>
            <a:ext cx="4419600" cy="2743200"/>
          </a:xfrm>
        </p:spPr>
        <p:txBody>
          <a:bodyPr/>
          <a:lstStyle/>
          <a:p>
            <a:pPr eaLnBrk="1" hangingPunct="1"/>
            <a:r>
              <a:rPr lang="en-US">
                <a:latin typeface="Times New Roman" charset="0"/>
              </a:rPr>
              <a:t>Sa-lô-môn cầu xin sự khôn ngoan</a:t>
            </a:r>
            <a:r>
              <a:rPr lang="en-US" sz="4800">
                <a:latin typeface="Times New Roman" charset="0"/>
              </a:rPr>
              <a:t/>
            </a:r>
            <a:br>
              <a:rPr lang="en-US" sz="4800">
                <a:latin typeface="Times New Roman" charset="0"/>
              </a:rPr>
            </a:br>
            <a:r>
              <a:rPr lang="en-US" sz="3200">
                <a:latin typeface="Times New Roman" charset="0"/>
              </a:rPr>
              <a:t>1 Vua 3:1-15</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a:solidFill>
            <a:srgbClr val="00FF00"/>
          </a:solidFill>
        </p:spPr>
        <p:txBody>
          <a:bodyPr/>
          <a:lstStyle/>
          <a:p>
            <a:pPr eaLnBrk="1" hangingPunct="1"/>
            <a:r>
              <a:rPr lang="en-US" sz="4000">
                <a:solidFill>
                  <a:schemeClr val="tx1"/>
                </a:solidFill>
                <a:latin typeface="Times New Roman" charset="0"/>
              </a:rPr>
              <a:t>Sa-lô-môn trong sự vinh quang</a:t>
            </a:r>
            <a:br>
              <a:rPr lang="en-US" sz="4000">
                <a:solidFill>
                  <a:schemeClr val="tx1"/>
                </a:solidFill>
                <a:latin typeface="Times New Roman" charset="0"/>
              </a:rPr>
            </a:br>
            <a:r>
              <a:rPr lang="en-US" sz="3200">
                <a:solidFill>
                  <a:schemeClr val="tx1"/>
                </a:solidFill>
                <a:latin typeface="Times New Roman" charset="0"/>
              </a:rPr>
              <a:t>1 Vua 2:13-11:43</a:t>
            </a:r>
          </a:p>
        </p:txBody>
      </p:sp>
      <p:pic>
        <p:nvPicPr>
          <p:cNvPr id="58373" name="Picture 5" descr="Sabc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97325"/>
            <a:ext cx="40386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Solomon-baby"/>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724400" y="1981200"/>
            <a:ext cx="3895725" cy="4572000"/>
          </a:xfrm>
          <a:noFill/>
        </p:spPr>
      </p:pic>
      <p:grpSp>
        <p:nvGrpSpPr>
          <p:cNvPr id="164868" name="Group 237"/>
          <p:cNvGrpSpPr>
            <a:grpSpLocks/>
          </p:cNvGrpSpPr>
          <p:nvPr/>
        </p:nvGrpSpPr>
        <p:grpSpPr bwMode="auto">
          <a:xfrm rot="10670457">
            <a:off x="7848600" y="5715000"/>
            <a:ext cx="1143000" cy="985838"/>
            <a:chOff x="0" y="2149"/>
            <a:chExt cx="2496" cy="2152"/>
          </a:xfrm>
        </p:grpSpPr>
        <p:sp>
          <p:nvSpPr>
            <p:cNvPr id="164870" name="Freeform 198"/>
            <p:cNvSpPr>
              <a:spLocks/>
            </p:cNvSpPr>
            <p:nvPr/>
          </p:nvSpPr>
          <p:spPr bwMode="auto">
            <a:xfrm>
              <a:off x="14" y="2190"/>
              <a:ext cx="2419" cy="2062"/>
            </a:xfrm>
            <a:custGeom>
              <a:avLst/>
              <a:gdLst>
                <a:gd name="T0" fmla="*/ 386 w 4838"/>
                <a:gd name="T1" fmla="*/ 135 h 4123"/>
                <a:gd name="T2" fmla="*/ 549 w 4838"/>
                <a:gd name="T3" fmla="*/ 47 h 4123"/>
                <a:gd name="T4" fmla="*/ 702 w 4838"/>
                <a:gd name="T5" fmla="*/ 0 h 4123"/>
                <a:gd name="T6" fmla="*/ 870 w 4838"/>
                <a:gd name="T7" fmla="*/ 14 h 4123"/>
                <a:gd name="T8" fmla="*/ 1023 w 4838"/>
                <a:gd name="T9" fmla="*/ 59 h 4123"/>
                <a:gd name="T10" fmla="*/ 1113 w 4838"/>
                <a:gd name="T11" fmla="*/ 134 h 4123"/>
                <a:gd name="T12" fmla="*/ 1188 w 4838"/>
                <a:gd name="T13" fmla="*/ 244 h 4123"/>
                <a:gd name="T14" fmla="*/ 1210 w 4838"/>
                <a:gd name="T15" fmla="*/ 423 h 4123"/>
                <a:gd name="T16" fmla="*/ 1153 w 4838"/>
                <a:gd name="T17" fmla="*/ 582 h 4123"/>
                <a:gd name="T18" fmla="*/ 988 w 4838"/>
                <a:gd name="T19" fmla="*/ 712 h 4123"/>
                <a:gd name="T20" fmla="*/ 782 w 4838"/>
                <a:gd name="T21" fmla="*/ 871 h 4123"/>
                <a:gd name="T22" fmla="*/ 687 w 4838"/>
                <a:gd name="T23" fmla="*/ 916 h 4123"/>
                <a:gd name="T24" fmla="*/ 552 w 4838"/>
                <a:gd name="T25" fmla="*/ 1003 h 4123"/>
                <a:gd name="T26" fmla="*/ 413 w 4838"/>
                <a:gd name="T27" fmla="*/ 1031 h 4123"/>
                <a:gd name="T28" fmla="*/ 223 w 4838"/>
                <a:gd name="T29" fmla="*/ 1013 h 4123"/>
                <a:gd name="T30" fmla="*/ 95 w 4838"/>
                <a:gd name="T31" fmla="*/ 918 h 4123"/>
                <a:gd name="T32" fmla="*/ 12 w 4838"/>
                <a:gd name="T33" fmla="*/ 778 h 4123"/>
                <a:gd name="T34" fmla="*/ 0 w 4838"/>
                <a:gd name="T35" fmla="*/ 671 h 4123"/>
                <a:gd name="T36" fmla="*/ 55 w 4838"/>
                <a:gd name="T37" fmla="*/ 548 h 4123"/>
                <a:gd name="T38" fmla="*/ 386 w 4838"/>
                <a:gd name="T39" fmla="*/ 135 h 4123"/>
                <a:gd name="T40" fmla="*/ 386 w 4838"/>
                <a:gd name="T41" fmla="*/ 135 h 4123"/>
                <a:gd name="T42" fmla="*/ 386 w 4838"/>
                <a:gd name="T43" fmla="*/ 135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1" name="Freeform 199"/>
            <p:cNvSpPr>
              <a:spLocks/>
            </p:cNvSpPr>
            <p:nvPr/>
          </p:nvSpPr>
          <p:spPr bwMode="auto">
            <a:xfrm>
              <a:off x="164" y="2487"/>
              <a:ext cx="1917" cy="1405"/>
            </a:xfrm>
            <a:custGeom>
              <a:avLst/>
              <a:gdLst>
                <a:gd name="T0" fmla="*/ 5 w 3832"/>
                <a:gd name="T1" fmla="*/ 353 h 2812"/>
                <a:gd name="T2" fmla="*/ 0 w 3832"/>
                <a:gd name="T3" fmla="*/ 660 h 2812"/>
                <a:gd name="T4" fmla="*/ 202 w 3832"/>
                <a:gd name="T5" fmla="*/ 679 h 2812"/>
                <a:gd name="T6" fmla="*/ 626 w 3832"/>
                <a:gd name="T7" fmla="*/ 702 h 2812"/>
                <a:gd name="T8" fmla="*/ 894 w 3832"/>
                <a:gd name="T9" fmla="*/ 679 h 2812"/>
                <a:gd name="T10" fmla="*/ 902 w 3832"/>
                <a:gd name="T11" fmla="*/ 629 h 2812"/>
                <a:gd name="T12" fmla="*/ 959 w 3832"/>
                <a:gd name="T13" fmla="*/ 196 h 2812"/>
                <a:gd name="T14" fmla="*/ 958 w 3832"/>
                <a:gd name="T15" fmla="*/ 15 h 2812"/>
                <a:gd name="T16" fmla="*/ 824 w 3832"/>
                <a:gd name="T17" fmla="*/ 8 h 2812"/>
                <a:gd name="T18" fmla="*/ 494 w 3832"/>
                <a:gd name="T19" fmla="*/ 6 h 2812"/>
                <a:gd name="T20" fmla="*/ 250 w 3832"/>
                <a:gd name="T21" fmla="*/ 7 h 2812"/>
                <a:gd name="T22" fmla="*/ 5 w 3832"/>
                <a:gd name="T23" fmla="*/ 0 h 2812"/>
                <a:gd name="T24" fmla="*/ 5 w 3832"/>
                <a:gd name="T25" fmla="*/ 353 h 2812"/>
                <a:gd name="T26" fmla="*/ 5 w 3832"/>
                <a:gd name="T27" fmla="*/ 353 h 2812"/>
                <a:gd name="T28" fmla="*/ 5 w 3832"/>
                <a:gd name="T29" fmla="*/ 353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2" name="Freeform 200"/>
            <p:cNvSpPr>
              <a:spLocks/>
            </p:cNvSpPr>
            <p:nvPr/>
          </p:nvSpPr>
          <p:spPr bwMode="auto">
            <a:xfrm>
              <a:off x="566" y="2493"/>
              <a:ext cx="1395" cy="1349"/>
            </a:xfrm>
            <a:custGeom>
              <a:avLst/>
              <a:gdLst>
                <a:gd name="T0" fmla="*/ 698 w 2789"/>
                <a:gd name="T1" fmla="*/ 12 h 2697"/>
                <a:gd name="T2" fmla="*/ 283 w 2789"/>
                <a:gd name="T3" fmla="*/ 466 h 2697"/>
                <a:gd name="T4" fmla="*/ 252 w 2789"/>
                <a:gd name="T5" fmla="*/ 482 h 2697"/>
                <a:gd name="T6" fmla="*/ 217 w 2789"/>
                <a:gd name="T7" fmla="*/ 438 h 2697"/>
                <a:gd name="T8" fmla="*/ 162 w 2789"/>
                <a:gd name="T9" fmla="*/ 377 h 2697"/>
                <a:gd name="T10" fmla="*/ 85 w 2789"/>
                <a:gd name="T11" fmla="*/ 543 h 2697"/>
                <a:gd name="T12" fmla="*/ 141 w 2789"/>
                <a:gd name="T13" fmla="*/ 616 h 2697"/>
                <a:gd name="T14" fmla="*/ 188 w 2789"/>
                <a:gd name="T15" fmla="*/ 638 h 2697"/>
                <a:gd name="T16" fmla="*/ 157 w 2789"/>
                <a:gd name="T17" fmla="*/ 675 h 2697"/>
                <a:gd name="T18" fmla="*/ 15 w 2789"/>
                <a:gd name="T19" fmla="*/ 675 h 2697"/>
                <a:gd name="T20" fmla="*/ 0 w 2789"/>
                <a:gd name="T21" fmla="*/ 580 h 2697"/>
                <a:gd name="T22" fmla="*/ 85 w 2789"/>
                <a:gd name="T23" fmla="*/ 337 h 2697"/>
                <a:gd name="T24" fmla="*/ 117 w 2789"/>
                <a:gd name="T25" fmla="*/ 290 h 2697"/>
                <a:gd name="T26" fmla="*/ 280 w 2789"/>
                <a:gd name="T27" fmla="*/ 325 h 2697"/>
                <a:gd name="T28" fmla="*/ 604 w 2789"/>
                <a:gd name="T29" fmla="*/ 0 h 2697"/>
                <a:gd name="T30" fmla="*/ 698 w 2789"/>
                <a:gd name="T31" fmla="*/ 12 h 2697"/>
                <a:gd name="T32" fmla="*/ 698 w 2789"/>
                <a:gd name="T33" fmla="*/ 12 h 2697"/>
                <a:gd name="T34" fmla="*/ 698 w 2789"/>
                <a:gd name="T35" fmla="*/ 1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3" name="Freeform 201"/>
            <p:cNvSpPr>
              <a:spLocks/>
            </p:cNvSpPr>
            <p:nvPr/>
          </p:nvSpPr>
          <p:spPr bwMode="auto">
            <a:xfrm>
              <a:off x="437" y="2750"/>
              <a:ext cx="1386" cy="962"/>
            </a:xfrm>
            <a:custGeom>
              <a:avLst/>
              <a:gdLst>
                <a:gd name="T0" fmla="*/ 6 w 2772"/>
                <a:gd name="T1" fmla="*/ 0 h 1923"/>
                <a:gd name="T2" fmla="*/ 109 w 2772"/>
                <a:gd name="T3" fmla="*/ 106 h 1923"/>
                <a:gd name="T4" fmla="*/ 166 w 2772"/>
                <a:gd name="T5" fmla="*/ 54 h 1923"/>
                <a:gd name="T6" fmla="*/ 190 w 2772"/>
                <a:gd name="T7" fmla="*/ 79 h 1923"/>
                <a:gd name="T8" fmla="*/ 275 w 2772"/>
                <a:gd name="T9" fmla="*/ 177 h 1923"/>
                <a:gd name="T10" fmla="*/ 358 w 2772"/>
                <a:gd name="T11" fmla="*/ 218 h 1923"/>
                <a:gd name="T12" fmla="*/ 408 w 2772"/>
                <a:gd name="T13" fmla="*/ 255 h 1923"/>
                <a:gd name="T14" fmla="*/ 445 w 2772"/>
                <a:gd name="T15" fmla="*/ 227 h 1923"/>
                <a:gd name="T16" fmla="*/ 525 w 2772"/>
                <a:gd name="T17" fmla="*/ 297 h 1923"/>
                <a:gd name="T18" fmla="*/ 584 w 2772"/>
                <a:gd name="T19" fmla="*/ 266 h 1923"/>
                <a:gd name="T20" fmla="*/ 693 w 2772"/>
                <a:gd name="T21" fmla="*/ 476 h 1923"/>
                <a:gd name="T22" fmla="*/ 653 w 2772"/>
                <a:gd name="T23" fmla="*/ 481 h 1923"/>
                <a:gd name="T24" fmla="*/ 563 w 2772"/>
                <a:gd name="T25" fmla="*/ 320 h 1923"/>
                <a:gd name="T26" fmla="*/ 517 w 2772"/>
                <a:gd name="T27" fmla="*/ 342 h 1923"/>
                <a:gd name="T28" fmla="*/ 436 w 2772"/>
                <a:gd name="T29" fmla="*/ 273 h 1923"/>
                <a:gd name="T30" fmla="*/ 403 w 2772"/>
                <a:gd name="T31" fmla="*/ 305 h 1923"/>
                <a:gd name="T32" fmla="*/ 346 w 2772"/>
                <a:gd name="T33" fmla="*/ 245 h 1923"/>
                <a:gd name="T34" fmla="*/ 193 w 2772"/>
                <a:gd name="T35" fmla="*/ 155 h 1923"/>
                <a:gd name="T36" fmla="*/ 158 w 2772"/>
                <a:gd name="T37" fmla="*/ 105 h 1923"/>
                <a:gd name="T38" fmla="*/ 100 w 2772"/>
                <a:gd name="T39" fmla="*/ 153 h 1923"/>
                <a:gd name="T40" fmla="*/ 0 w 2772"/>
                <a:gd name="T41" fmla="*/ 47 h 1923"/>
                <a:gd name="T42" fmla="*/ 6 w 2772"/>
                <a:gd name="T43" fmla="*/ 0 h 1923"/>
                <a:gd name="T44" fmla="*/ 6 w 2772"/>
                <a:gd name="T45" fmla="*/ 0 h 1923"/>
                <a:gd name="T46" fmla="*/ 6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4" name="Freeform 202"/>
            <p:cNvSpPr>
              <a:spLocks/>
            </p:cNvSpPr>
            <p:nvPr/>
          </p:nvSpPr>
          <p:spPr bwMode="auto">
            <a:xfrm>
              <a:off x="283" y="2243"/>
              <a:ext cx="1723" cy="1676"/>
            </a:xfrm>
            <a:custGeom>
              <a:avLst/>
              <a:gdLst>
                <a:gd name="T0" fmla="*/ 277 w 3445"/>
                <a:gd name="T1" fmla="*/ 289 h 3351"/>
                <a:gd name="T2" fmla="*/ 120 w 3445"/>
                <a:gd name="T3" fmla="*/ 603 h 3351"/>
                <a:gd name="T4" fmla="*/ 0 w 3445"/>
                <a:gd name="T5" fmla="*/ 576 h 3351"/>
                <a:gd name="T6" fmla="*/ 16 w 3445"/>
                <a:gd name="T7" fmla="*/ 671 h 3351"/>
                <a:gd name="T8" fmla="*/ 61 w 3445"/>
                <a:gd name="T9" fmla="*/ 838 h 3351"/>
                <a:gd name="T10" fmla="*/ 282 w 3445"/>
                <a:gd name="T11" fmla="*/ 741 h 3351"/>
                <a:gd name="T12" fmla="*/ 318 w 3445"/>
                <a:gd name="T13" fmla="*/ 703 h 3351"/>
                <a:gd name="T14" fmla="*/ 202 w 3445"/>
                <a:gd name="T15" fmla="*/ 645 h 3351"/>
                <a:gd name="T16" fmla="*/ 193 w 3445"/>
                <a:gd name="T17" fmla="*/ 622 h 3351"/>
                <a:gd name="T18" fmla="*/ 262 w 3445"/>
                <a:gd name="T19" fmla="*/ 455 h 3351"/>
                <a:gd name="T20" fmla="*/ 325 w 3445"/>
                <a:gd name="T21" fmla="*/ 571 h 3351"/>
                <a:gd name="T22" fmla="*/ 352 w 3445"/>
                <a:gd name="T23" fmla="*/ 563 h 3351"/>
                <a:gd name="T24" fmla="*/ 551 w 3445"/>
                <a:gd name="T25" fmla="*/ 367 h 3351"/>
                <a:gd name="T26" fmla="*/ 799 w 3445"/>
                <a:gd name="T27" fmla="*/ 87 h 3351"/>
                <a:gd name="T28" fmla="*/ 862 w 3445"/>
                <a:gd name="T29" fmla="*/ 16 h 3351"/>
                <a:gd name="T30" fmla="*/ 769 w 3445"/>
                <a:gd name="T31" fmla="*/ 0 h 3351"/>
                <a:gd name="T32" fmla="*/ 739 w 3445"/>
                <a:gd name="T33" fmla="*/ 42 h 3351"/>
                <a:gd name="T34" fmla="*/ 398 w 3445"/>
                <a:gd name="T35" fmla="*/ 375 h 3351"/>
                <a:gd name="T36" fmla="*/ 355 w 3445"/>
                <a:gd name="T37" fmla="*/ 410 h 3351"/>
                <a:gd name="T38" fmla="*/ 335 w 3445"/>
                <a:gd name="T39" fmla="*/ 389 h 3351"/>
                <a:gd name="T40" fmla="*/ 288 w 3445"/>
                <a:gd name="T41" fmla="*/ 291 h 3351"/>
                <a:gd name="T42" fmla="*/ 277 w 3445"/>
                <a:gd name="T43" fmla="*/ 289 h 3351"/>
                <a:gd name="T44" fmla="*/ 277 w 3445"/>
                <a:gd name="T45" fmla="*/ 289 h 3351"/>
                <a:gd name="T46" fmla="*/ 277 w 3445"/>
                <a:gd name="T47" fmla="*/ 289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5" name="Freeform 203"/>
            <p:cNvSpPr>
              <a:spLocks/>
            </p:cNvSpPr>
            <p:nvPr/>
          </p:nvSpPr>
          <p:spPr bwMode="auto">
            <a:xfrm>
              <a:off x="163" y="2472"/>
              <a:ext cx="1420" cy="56"/>
            </a:xfrm>
            <a:custGeom>
              <a:avLst/>
              <a:gdLst>
                <a:gd name="T0" fmla="*/ 0 w 2838"/>
                <a:gd name="T1" fmla="*/ 0 h 112"/>
                <a:gd name="T2" fmla="*/ 711 w 2838"/>
                <a:gd name="T3" fmla="*/ 6 h 112"/>
                <a:gd name="T4" fmla="*/ 684 w 2838"/>
                <a:gd name="T5" fmla="*/ 26 h 112"/>
                <a:gd name="T6" fmla="*/ 345 w 2838"/>
                <a:gd name="T7" fmla="*/ 28 h 112"/>
                <a:gd name="T8" fmla="*/ 7 w 2838"/>
                <a:gd name="T9" fmla="*/ 13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6" name="Freeform 204"/>
            <p:cNvSpPr>
              <a:spLocks/>
            </p:cNvSpPr>
            <p:nvPr/>
          </p:nvSpPr>
          <p:spPr bwMode="auto">
            <a:xfrm>
              <a:off x="643" y="3124"/>
              <a:ext cx="191" cy="396"/>
            </a:xfrm>
            <a:custGeom>
              <a:avLst/>
              <a:gdLst>
                <a:gd name="T0" fmla="*/ 96 w 382"/>
                <a:gd name="T1" fmla="*/ 14 h 791"/>
                <a:gd name="T2" fmla="*/ 83 w 382"/>
                <a:gd name="T3" fmla="*/ 45 h 791"/>
                <a:gd name="T4" fmla="*/ 61 w 382"/>
                <a:gd name="T5" fmla="*/ 93 h 791"/>
                <a:gd name="T6" fmla="*/ 37 w 382"/>
                <a:gd name="T7" fmla="*/ 145 h 791"/>
                <a:gd name="T8" fmla="*/ 19 w 382"/>
                <a:gd name="T9" fmla="*/ 189 h 791"/>
                <a:gd name="T10" fmla="*/ 6 w 382"/>
                <a:gd name="T11" fmla="*/ 198 h 791"/>
                <a:gd name="T12" fmla="*/ 0 w 382"/>
                <a:gd name="T13" fmla="*/ 186 h 791"/>
                <a:gd name="T14" fmla="*/ 19 w 382"/>
                <a:gd name="T15" fmla="*/ 136 h 791"/>
                <a:gd name="T16" fmla="*/ 38 w 382"/>
                <a:gd name="T17" fmla="*/ 85 h 791"/>
                <a:gd name="T18" fmla="*/ 56 w 382"/>
                <a:gd name="T19" fmla="*/ 46 h 791"/>
                <a:gd name="T20" fmla="*/ 75 w 382"/>
                <a:gd name="T21" fmla="*/ 8 h 791"/>
                <a:gd name="T22" fmla="*/ 89 w 382"/>
                <a:gd name="T23" fmla="*/ 0 h 791"/>
                <a:gd name="T24" fmla="*/ 96 w 382"/>
                <a:gd name="T25" fmla="*/ 14 h 791"/>
                <a:gd name="T26" fmla="*/ 96 w 382"/>
                <a:gd name="T27" fmla="*/ 14 h 791"/>
                <a:gd name="T28" fmla="*/ 96 w 382"/>
                <a:gd name="T29" fmla="*/ 14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7" name="Freeform 205"/>
            <p:cNvSpPr>
              <a:spLocks/>
            </p:cNvSpPr>
            <p:nvPr/>
          </p:nvSpPr>
          <p:spPr bwMode="auto">
            <a:xfrm>
              <a:off x="833" y="2777"/>
              <a:ext cx="159" cy="315"/>
            </a:xfrm>
            <a:custGeom>
              <a:avLst/>
              <a:gdLst>
                <a:gd name="T0" fmla="*/ 57 w 320"/>
                <a:gd name="T1" fmla="*/ 152 h 629"/>
                <a:gd name="T2" fmla="*/ 46 w 320"/>
                <a:gd name="T3" fmla="*/ 127 h 629"/>
                <a:gd name="T4" fmla="*/ 27 w 320"/>
                <a:gd name="T5" fmla="*/ 82 h 629"/>
                <a:gd name="T6" fmla="*/ 9 w 320"/>
                <a:gd name="T7" fmla="*/ 38 h 629"/>
                <a:gd name="T8" fmla="*/ 0 w 320"/>
                <a:gd name="T9" fmla="*/ 15 h 629"/>
                <a:gd name="T10" fmla="*/ 7 w 320"/>
                <a:gd name="T11" fmla="*/ 0 h 629"/>
                <a:gd name="T12" fmla="*/ 22 w 320"/>
                <a:gd name="T13" fmla="*/ 8 h 629"/>
                <a:gd name="T14" fmla="*/ 33 w 320"/>
                <a:gd name="T15" fmla="*/ 34 h 629"/>
                <a:gd name="T16" fmla="*/ 52 w 320"/>
                <a:gd name="T17" fmla="*/ 77 h 629"/>
                <a:gd name="T18" fmla="*/ 71 w 320"/>
                <a:gd name="T19" fmla="*/ 121 h 629"/>
                <a:gd name="T20" fmla="*/ 79 w 320"/>
                <a:gd name="T21" fmla="*/ 143 h 629"/>
                <a:gd name="T22" fmla="*/ 72 w 320"/>
                <a:gd name="T23" fmla="*/ 158 h 629"/>
                <a:gd name="T24" fmla="*/ 57 w 320"/>
                <a:gd name="T25" fmla="*/ 152 h 629"/>
                <a:gd name="T26" fmla="*/ 57 w 320"/>
                <a:gd name="T27" fmla="*/ 152 h 629"/>
                <a:gd name="T28" fmla="*/ 57 w 320"/>
                <a:gd name="T29" fmla="*/ 152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8" name="Freeform 206"/>
            <p:cNvSpPr>
              <a:spLocks/>
            </p:cNvSpPr>
            <p:nvPr/>
          </p:nvSpPr>
          <p:spPr bwMode="auto">
            <a:xfrm>
              <a:off x="507" y="2777"/>
              <a:ext cx="367" cy="692"/>
            </a:xfrm>
            <a:custGeom>
              <a:avLst/>
              <a:gdLst>
                <a:gd name="T0" fmla="*/ 184 w 734"/>
                <a:gd name="T1" fmla="*/ 5 h 1384"/>
                <a:gd name="T2" fmla="*/ 165 w 734"/>
                <a:gd name="T3" fmla="*/ 48 h 1384"/>
                <a:gd name="T4" fmla="*/ 142 w 734"/>
                <a:gd name="T5" fmla="*/ 89 h 1384"/>
                <a:gd name="T6" fmla="*/ 117 w 734"/>
                <a:gd name="T7" fmla="*/ 129 h 1384"/>
                <a:gd name="T8" fmla="*/ 94 w 734"/>
                <a:gd name="T9" fmla="*/ 170 h 1384"/>
                <a:gd name="T10" fmla="*/ 77 w 734"/>
                <a:gd name="T11" fmla="*/ 209 h 1384"/>
                <a:gd name="T12" fmla="*/ 54 w 734"/>
                <a:gd name="T13" fmla="*/ 263 h 1384"/>
                <a:gd name="T14" fmla="*/ 31 w 734"/>
                <a:gd name="T15" fmla="*/ 315 h 1384"/>
                <a:gd name="T16" fmla="*/ 12 w 734"/>
                <a:gd name="T17" fmla="*/ 346 h 1384"/>
                <a:gd name="T18" fmla="*/ 1 w 734"/>
                <a:gd name="T19" fmla="*/ 346 h 1384"/>
                <a:gd name="T20" fmla="*/ 0 w 734"/>
                <a:gd name="T21" fmla="*/ 331 h 1384"/>
                <a:gd name="T22" fmla="*/ 13 w 734"/>
                <a:gd name="T23" fmla="*/ 303 h 1384"/>
                <a:gd name="T24" fmla="*/ 25 w 734"/>
                <a:gd name="T25" fmla="*/ 277 h 1384"/>
                <a:gd name="T26" fmla="*/ 39 w 734"/>
                <a:gd name="T27" fmla="*/ 247 h 1384"/>
                <a:gd name="T28" fmla="*/ 53 w 734"/>
                <a:gd name="T29" fmla="*/ 217 h 1384"/>
                <a:gd name="T30" fmla="*/ 66 w 734"/>
                <a:gd name="T31" fmla="*/ 189 h 1384"/>
                <a:gd name="T32" fmla="*/ 80 w 734"/>
                <a:gd name="T33" fmla="*/ 159 h 1384"/>
                <a:gd name="T34" fmla="*/ 102 w 734"/>
                <a:gd name="T35" fmla="*/ 118 h 1384"/>
                <a:gd name="T36" fmla="*/ 124 w 734"/>
                <a:gd name="T37" fmla="*/ 81 h 1384"/>
                <a:gd name="T38" fmla="*/ 145 w 734"/>
                <a:gd name="T39" fmla="*/ 43 h 1384"/>
                <a:gd name="T40" fmla="*/ 163 w 734"/>
                <a:gd name="T41" fmla="*/ 0 h 1384"/>
                <a:gd name="T42" fmla="*/ 184 w 734"/>
                <a:gd name="T43" fmla="*/ 5 h 1384"/>
                <a:gd name="T44" fmla="*/ 184 w 734"/>
                <a:gd name="T45" fmla="*/ 5 h 1384"/>
                <a:gd name="T46" fmla="*/ 184 w 734"/>
                <a:gd name="T47" fmla="*/ 5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79" name="Freeform 207"/>
            <p:cNvSpPr>
              <a:spLocks/>
            </p:cNvSpPr>
            <p:nvPr/>
          </p:nvSpPr>
          <p:spPr bwMode="auto">
            <a:xfrm>
              <a:off x="648" y="3499"/>
              <a:ext cx="282" cy="158"/>
            </a:xfrm>
            <a:custGeom>
              <a:avLst/>
              <a:gdLst>
                <a:gd name="T0" fmla="*/ 18 w 563"/>
                <a:gd name="T1" fmla="*/ 1 h 315"/>
                <a:gd name="T2" fmla="*/ 55 w 563"/>
                <a:gd name="T3" fmla="*/ 29 h 315"/>
                <a:gd name="T4" fmla="*/ 97 w 563"/>
                <a:gd name="T5" fmla="*/ 45 h 315"/>
                <a:gd name="T6" fmla="*/ 138 w 563"/>
                <a:gd name="T7" fmla="*/ 67 h 315"/>
                <a:gd name="T8" fmla="*/ 141 w 563"/>
                <a:gd name="T9" fmla="*/ 79 h 315"/>
                <a:gd name="T10" fmla="*/ 125 w 563"/>
                <a:gd name="T11" fmla="*/ 79 h 315"/>
                <a:gd name="T12" fmla="*/ 95 w 563"/>
                <a:gd name="T13" fmla="*/ 67 h 315"/>
                <a:gd name="T14" fmla="*/ 58 w 563"/>
                <a:gd name="T15" fmla="*/ 50 h 315"/>
                <a:gd name="T16" fmla="*/ 0 w 563"/>
                <a:gd name="T17" fmla="*/ 11 h 315"/>
                <a:gd name="T18" fmla="*/ 5 w 563"/>
                <a:gd name="T19" fmla="*/ 0 h 315"/>
                <a:gd name="T20" fmla="*/ 18 w 563"/>
                <a:gd name="T21" fmla="*/ 1 h 315"/>
                <a:gd name="T22" fmla="*/ 18 w 563"/>
                <a:gd name="T23" fmla="*/ 1 h 315"/>
                <a:gd name="T24" fmla="*/ 18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0" name="Freeform 208"/>
            <p:cNvSpPr>
              <a:spLocks/>
            </p:cNvSpPr>
            <p:nvPr/>
          </p:nvSpPr>
          <p:spPr bwMode="auto">
            <a:xfrm>
              <a:off x="400" y="3648"/>
              <a:ext cx="530" cy="283"/>
            </a:xfrm>
            <a:custGeom>
              <a:avLst/>
              <a:gdLst>
                <a:gd name="T0" fmla="*/ 265 w 1059"/>
                <a:gd name="T1" fmla="*/ 5 h 567"/>
                <a:gd name="T2" fmla="*/ 252 w 1059"/>
                <a:gd name="T3" fmla="*/ 19 h 567"/>
                <a:gd name="T4" fmla="*/ 233 w 1059"/>
                <a:gd name="T5" fmla="*/ 34 h 567"/>
                <a:gd name="T6" fmla="*/ 209 w 1059"/>
                <a:gd name="T7" fmla="*/ 50 h 567"/>
                <a:gd name="T8" fmla="*/ 182 w 1059"/>
                <a:gd name="T9" fmla="*/ 66 h 567"/>
                <a:gd name="T10" fmla="*/ 155 w 1059"/>
                <a:gd name="T11" fmla="*/ 80 h 567"/>
                <a:gd name="T12" fmla="*/ 130 w 1059"/>
                <a:gd name="T13" fmla="*/ 93 h 567"/>
                <a:gd name="T14" fmla="*/ 87 w 1059"/>
                <a:gd name="T15" fmla="*/ 113 h 567"/>
                <a:gd name="T16" fmla="*/ 51 w 1059"/>
                <a:gd name="T17" fmla="*/ 128 h 567"/>
                <a:gd name="T18" fmla="*/ 14 w 1059"/>
                <a:gd name="T19" fmla="*/ 141 h 567"/>
                <a:gd name="T20" fmla="*/ 0 w 1059"/>
                <a:gd name="T21" fmla="*/ 135 h 567"/>
                <a:gd name="T22" fmla="*/ 8 w 1059"/>
                <a:gd name="T23" fmla="*/ 121 h 567"/>
                <a:gd name="T24" fmla="*/ 63 w 1059"/>
                <a:gd name="T25" fmla="*/ 98 h 567"/>
                <a:gd name="T26" fmla="*/ 119 w 1059"/>
                <a:gd name="T27" fmla="*/ 75 h 567"/>
                <a:gd name="T28" fmla="*/ 166 w 1059"/>
                <a:gd name="T29" fmla="*/ 55 h 567"/>
                <a:gd name="T30" fmla="*/ 213 w 1059"/>
                <a:gd name="T31" fmla="*/ 33 h 567"/>
                <a:gd name="T32" fmla="*/ 237 w 1059"/>
                <a:gd name="T33" fmla="*/ 16 h 567"/>
                <a:gd name="T34" fmla="*/ 260 w 1059"/>
                <a:gd name="T35" fmla="*/ 0 h 567"/>
                <a:gd name="T36" fmla="*/ 265 w 1059"/>
                <a:gd name="T37" fmla="*/ 5 h 567"/>
                <a:gd name="T38" fmla="*/ 265 w 1059"/>
                <a:gd name="T39" fmla="*/ 5 h 567"/>
                <a:gd name="T40" fmla="*/ 265 w 1059"/>
                <a:gd name="T41" fmla="*/ 5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1" name="Freeform 209"/>
            <p:cNvSpPr>
              <a:spLocks/>
            </p:cNvSpPr>
            <p:nvPr/>
          </p:nvSpPr>
          <p:spPr bwMode="auto">
            <a:xfrm>
              <a:off x="252" y="3363"/>
              <a:ext cx="172" cy="564"/>
            </a:xfrm>
            <a:custGeom>
              <a:avLst/>
              <a:gdLst>
                <a:gd name="T0" fmla="*/ 11 w 344"/>
                <a:gd name="T1" fmla="*/ 42 h 1127"/>
                <a:gd name="T2" fmla="*/ 0 w 344"/>
                <a:gd name="T3" fmla="*/ 13 h 1127"/>
                <a:gd name="T4" fmla="*/ 6 w 344"/>
                <a:gd name="T5" fmla="*/ 0 h 1127"/>
                <a:gd name="T6" fmla="*/ 26 w 344"/>
                <a:gd name="T7" fmla="*/ 10 h 1127"/>
                <a:gd name="T8" fmla="*/ 29 w 344"/>
                <a:gd name="T9" fmla="*/ 39 h 1127"/>
                <a:gd name="T10" fmla="*/ 40 w 344"/>
                <a:gd name="T11" fmla="*/ 122 h 1127"/>
                <a:gd name="T12" fmla="*/ 51 w 344"/>
                <a:gd name="T13" fmla="*/ 161 h 1127"/>
                <a:gd name="T14" fmla="*/ 64 w 344"/>
                <a:gd name="T15" fmla="*/ 203 h 1127"/>
                <a:gd name="T16" fmla="*/ 76 w 344"/>
                <a:gd name="T17" fmla="*/ 237 h 1127"/>
                <a:gd name="T18" fmla="*/ 86 w 344"/>
                <a:gd name="T19" fmla="*/ 268 h 1127"/>
                <a:gd name="T20" fmla="*/ 80 w 344"/>
                <a:gd name="T21" fmla="*/ 282 h 1127"/>
                <a:gd name="T22" fmla="*/ 66 w 344"/>
                <a:gd name="T23" fmla="*/ 275 h 1127"/>
                <a:gd name="T24" fmla="*/ 30 w 344"/>
                <a:gd name="T25" fmla="*/ 163 h 1127"/>
                <a:gd name="T26" fmla="*/ 11 w 344"/>
                <a:gd name="T27" fmla="*/ 42 h 1127"/>
                <a:gd name="T28" fmla="*/ 11 w 344"/>
                <a:gd name="T29" fmla="*/ 42 h 1127"/>
                <a:gd name="T30" fmla="*/ 11 w 344"/>
                <a:gd name="T31" fmla="*/ 42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2" name="Freeform 210"/>
            <p:cNvSpPr>
              <a:spLocks/>
            </p:cNvSpPr>
            <p:nvPr/>
          </p:nvSpPr>
          <p:spPr bwMode="auto">
            <a:xfrm>
              <a:off x="283" y="3367"/>
              <a:ext cx="229" cy="107"/>
            </a:xfrm>
            <a:custGeom>
              <a:avLst/>
              <a:gdLst>
                <a:gd name="T0" fmla="*/ 7 w 459"/>
                <a:gd name="T1" fmla="*/ 0 h 215"/>
                <a:gd name="T2" fmla="*/ 28 w 459"/>
                <a:gd name="T3" fmla="*/ 7 h 215"/>
                <a:gd name="T4" fmla="*/ 110 w 459"/>
                <a:gd name="T5" fmla="*/ 35 h 215"/>
                <a:gd name="T6" fmla="*/ 114 w 459"/>
                <a:gd name="T7" fmla="*/ 53 h 215"/>
                <a:gd name="T8" fmla="*/ 54 w 459"/>
                <a:gd name="T9" fmla="*/ 33 h 215"/>
                <a:gd name="T10" fmla="*/ 0 w 459"/>
                <a:gd name="T11" fmla="*/ 14 h 215"/>
                <a:gd name="T12" fmla="*/ 1 w 459"/>
                <a:gd name="T13" fmla="*/ 5 h 215"/>
                <a:gd name="T14" fmla="*/ 7 w 459"/>
                <a:gd name="T15" fmla="*/ 0 h 215"/>
                <a:gd name="T16" fmla="*/ 7 w 459"/>
                <a:gd name="T17" fmla="*/ 0 h 215"/>
                <a:gd name="T18" fmla="*/ 7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3" name="Freeform 211"/>
            <p:cNvSpPr>
              <a:spLocks/>
            </p:cNvSpPr>
            <p:nvPr/>
          </p:nvSpPr>
          <p:spPr bwMode="auto">
            <a:xfrm>
              <a:off x="140" y="2472"/>
              <a:ext cx="241" cy="1374"/>
            </a:xfrm>
            <a:custGeom>
              <a:avLst/>
              <a:gdLst>
                <a:gd name="T0" fmla="*/ 23 w 483"/>
                <a:gd name="T1" fmla="*/ 7 h 2746"/>
                <a:gd name="T2" fmla="*/ 28 w 483"/>
                <a:gd name="T3" fmla="*/ 260 h 2746"/>
                <a:gd name="T4" fmla="*/ 20 w 483"/>
                <a:gd name="T5" fmla="*/ 533 h 2746"/>
                <a:gd name="T6" fmla="*/ 23 w 483"/>
                <a:gd name="T7" fmla="*/ 581 h 2746"/>
                <a:gd name="T8" fmla="*/ 33 w 483"/>
                <a:gd name="T9" fmla="*/ 658 h 2746"/>
                <a:gd name="T10" fmla="*/ 116 w 483"/>
                <a:gd name="T11" fmla="*/ 668 h 2746"/>
                <a:gd name="T12" fmla="*/ 120 w 483"/>
                <a:gd name="T13" fmla="*/ 688 h 2746"/>
                <a:gd name="T14" fmla="*/ 6 w 483"/>
                <a:gd name="T15" fmla="*/ 679 h 2746"/>
                <a:gd name="T16" fmla="*/ 0 w 483"/>
                <a:gd name="T17" fmla="*/ 531 h 2746"/>
                <a:gd name="T18" fmla="*/ 6 w 483"/>
                <a:gd name="T19" fmla="*/ 368 h 2746"/>
                <a:gd name="T20" fmla="*/ 5 w 483"/>
                <a:gd name="T21" fmla="*/ 204 h 2746"/>
                <a:gd name="T22" fmla="*/ 5 w 483"/>
                <a:gd name="T23" fmla="*/ 105 h 2746"/>
                <a:gd name="T24" fmla="*/ 8 w 483"/>
                <a:gd name="T25" fmla="*/ 9 h 2746"/>
                <a:gd name="T26" fmla="*/ 14 w 483"/>
                <a:gd name="T27" fmla="*/ 0 h 2746"/>
                <a:gd name="T28" fmla="*/ 23 w 483"/>
                <a:gd name="T29" fmla="*/ 7 h 2746"/>
                <a:gd name="T30" fmla="*/ 23 w 483"/>
                <a:gd name="T31" fmla="*/ 7 h 2746"/>
                <a:gd name="T32" fmla="*/ 23 w 483"/>
                <a:gd name="T33" fmla="*/ 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4" name="Freeform 212"/>
            <p:cNvSpPr>
              <a:spLocks/>
            </p:cNvSpPr>
            <p:nvPr/>
          </p:nvSpPr>
          <p:spPr bwMode="auto">
            <a:xfrm>
              <a:off x="574" y="3824"/>
              <a:ext cx="1419" cy="85"/>
            </a:xfrm>
            <a:custGeom>
              <a:avLst/>
              <a:gdLst>
                <a:gd name="T0" fmla="*/ 23 w 2838"/>
                <a:gd name="T1" fmla="*/ 1 h 171"/>
                <a:gd name="T2" fmla="*/ 213 w 2838"/>
                <a:gd name="T3" fmla="*/ 10 h 171"/>
                <a:gd name="T4" fmla="*/ 393 w 2838"/>
                <a:gd name="T5" fmla="*/ 19 h 171"/>
                <a:gd name="T6" fmla="*/ 551 w 2838"/>
                <a:gd name="T7" fmla="*/ 6 h 171"/>
                <a:gd name="T8" fmla="*/ 698 w 2838"/>
                <a:gd name="T9" fmla="*/ 0 h 171"/>
                <a:gd name="T10" fmla="*/ 710 w 2838"/>
                <a:gd name="T11" fmla="*/ 10 h 171"/>
                <a:gd name="T12" fmla="*/ 699 w 2838"/>
                <a:gd name="T13" fmla="*/ 22 h 171"/>
                <a:gd name="T14" fmla="*/ 601 w 2838"/>
                <a:gd name="T15" fmla="*/ 35 h 171"/>
                <a:gd name="T16" fmla="*/ 393 w 2838"/>
                <a:gd name="T17" fmla="*/ 42 h 171"/>
                <a:gd name="T18" fmla="*/ 0 w 2838"/>
                <a:gd name="T19" fmla="*/ 25 h 171"/>
                <a:gd name="T20" fmla="*/ 23 w 2838"/>
                <a:gd name="T21" fmla="*/ 1 h 171"/>
                <a:gd name="T22" fmla="*/ 23 w 2838"/>
                <a:gd name="T23" fmla="*/ 1 h 171"/>
                <a:gd name="T24" fmla="*/ 23 w 2838"/>
                <a:gd name="T25" fmla="*/ 1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5" name="Freeform 213"/>
            <p:cNvSpPr>
              <a:spLocks/>
            </p:cNvSpPr>
            <p:nvPr/>
          </p:nvSpPr>
          <p:spPr bwMode="auto">
            <a:xfrm>
              <a:off x="1950" y="2498"/>
              <a:ext cx="176" cy="1375"/>
            </a:xfrm>
            <a:custGeom>
              <a:avLst/>
              <a:gdLst>
                <a:gd name="T0" fmla="*/ 87 w 351"/>
                <a:gd name="T1" fmla="*/ 13 h 2751"/>
                <a:gd name="T2" fmla="*/ 88 w 351"/>
                <a:gd name="T3" fmla="*/ 60 h 2751"/>
                <a:gd name="T4" fmla="*/ 86 w 351"/>
                <a:gd name="T5" fmla="*/ 118 h 2751"/>
                <a:gd name="T6" fmla="*/ 72 w 351"/>
                <a:gd name="T7" fmla="*/ 251 h 2751"/>
                <a:gd name="T8" fmla="*/ 54 w 351"/>
                <a:gd name="T9" fmla="*/ 386 h 2751"/>
                <a:gd name="T10" fmla="*/ 40 w 351"/>
                <a:gd name="T11" fmla="*/ 497 h 2751"/>
                <a:gd name="T12" fmla="*/ 32 w 351"/>
                <a:gd name="T13" fmla="*/ 592 h 2751"/>
                <a:gd name="T14" fmla="*/ 23 w 351"/>
                <a:gd name="T15" fmla="*/ 677 h 2751"/>
                <a:gd name="T16" fmla="*/ 10 w 351"/>
                <a:gd name="T17" fmla="*/ 687 h 2751"/>
                <a:gd name="T18" fmla="*/ 0 w 351"/>
                <a:gd name="T19" fmla="*/ 673 h 2751"/>
                <a:gd name="T20" fmla="*/ 5 w 351"/>
                <a:gd name="T21" fmla="*/ 573 h 2751"/>
                <a:gd name="T22" fmla="*/ 25 w 351"/>
                <a:gd name="T23" fmla="*/ 433 h 2751"/>
                <a:gd name="T24" fmla="*/ 47 w 351"/>
                <a:gd name="T25" fmla="*/ 289 h 2751"/>
                <a:gd name="T26" fmla="*/ 61 w 351"/>
                <a:gd name="T27" fmla="*/ 173 h 2751"/>
                <a:gd name="T28" fmla="*/ 64 w 351"/>
                <a:gd name="T29" fmla="*/ 9 h 2751"/>
                <a:gd name="T30" fmla="*/ 77 w 351"/>
                <a:gd name="T31" fmla="*/ 0 h 2751"/>
                <a:gd name="T32" fmla="*/ 87 w 351"/>
                <a:gd name="T33" fmla="*/ 13 h 2751"/>
                <a:gd name="T34" fmla="*/ 87 w 351"/>
                <a:gd name="T35" fmla="*/ 13 h 2751"/>
                <a:gd name="T36" fmla="*/ 87 w 351"/>
                <a:gd name="T37" fmla="*/ 13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6" name="Freeform 214"/>
            <p:cNvSpPr>
              <a:spLocks/>
            </p:cNvSpPr>
            <p:nvPr/>
          </p:nvSpPr>
          <p:spPr bwMode="auto">
            <a:xfrm>
              <a:off x="1804" y="2491"/>
              <a:ext cx="294" cy="37"/>
            </a:xfrm>
            <a:custGeom>
              <a:avLst/>
              <a:gdLst>
                <a:gd name="T0" fmla="*/ 18 w 587"/>
                <a:gd name="T1" fmla="*/ 0 h 74"/>
                <a:gd name="T2" fmla="*/ 112 w 587"/>
                <a:gd name="T3" fmla="*/ 2 h 74"/>
                <a:gd name="T4" fmla="*/ 138 w 587"/>
                <a:gd name="T5" fmla="*/ 1 h 74"/>
                <a:gd name="T6" fmla="*/ 147 w 587"/>
                <a:gd name="T7" fmla="*/ 9 h 74"/>
                <a:gd name="T8" fmla="*/ 139 w 587"/>
                <a:gd name="T9" fmla="*/ 19 h 74"/>
                <a:gd name="T10" fmla="*/ 0 w 587"/>
                <a:gd name="T11" fmla="*/ 18 h 74"/>
                <a:gd name="T12" fmla="*/ 8 w 587"/>
                <a:gd name="T13" fmla="*/ 9 h 74"/>
                <a:gd name="T14" fmla="*/ 18 w 587"/>
                <a:gd name="T15" fmla="*/ 0 h 74"/>
                <a:gd name="T16" fmla="*/ 18 w 587"/>
                <a:gd name="T17" fmla="*/ 0 h 74"/>
                <a:gd name="T18" fmla="*/ 18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7" name="Freeform 215"/>
            <p:cNvSpPr>
              <a:spLocks/>
            </p:cNvSpPr>
            <p:nvPr/>
          </p:nvSpPr>
          <p:spPr bwMode="auto">
            <a:xfrm>
              <a:off x="408" y="2574"/>
              <a:ext cx="59" cy="860"/>
            </a:xfrm>
            <a:custGeom>
              <a:avLst/>
              <a:gdLst>
                <a:gd name="T0" fmla="*/ 0 w 117"/>
                <a:gd name="T1" fmla="*/ 419 h 1720"/>
                <a:gd name="T2" fmla="*/ 7 w 117"/>
                <a:gd name="T3" fmla="*/ 328 h 1720"/>
                <a:gd name="T4" fmla="*/ 7 w 117"/>
                <a:gd name="T5" fmla="*/ 12 h 1720"/>
                <a:gd name="T6" fmla="*/ 18 w 117"/>
                <a:gd name="T7" fmla="*/ 0 h 1720"/>
                <a:gd name="T8" fmla="*/ 30 w 117"/>
                <a:gd name="T9" fmla="*/ 12 h 1720"/>
                <a:gd name="T10" fmla="*/ 22 w 117"/>
                <a:gd name="T11" fmla="*/ 430 h 1720"/>
                <a:gd name="T12" fmla="*/ 0 w 117"/>
                <a:gd name="T13" fmla="*/ 419 h 1720"/>
                <a:gd name="T14" fmla="*/ 0 w 117"/>
                <a:gd name="T15" fmla="*/ 419 h 1720"/>
                <a:gd name="T16" fmla="*/ 0 w 117"/>
                <a:gd name="T17" fmla="*/ 419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8" name="Freeform 216"/>
            <p:cNvSpPr>
              <a:spLocks/>
            </p:cNvSpPr>
            <p:nvPr/>
          </p:nvSpPr>
          <p:spPr bwMode="auto">
            <a:xfrm>
              <a:off x="847" y="3697"/>
              <a:ext cx="1005" cy="45"/>
            </a:xfrm>
            <a:custGeom>
              <a:avLst/>
              <a:gdLst>
                <a:gd name="T0" fmla="*/ 15 w 2009"/>
                <a:gd name="T1" fmla="*/ 1 h 91"/>
                <a:gd name="T2" fmla="*/ 130 w 2009"/>
                <a:gd name="T3" fmla="*/ 5 h 91"/>
                <a:gd name="T4" fmla="*/ 358 w 2009"/>
                <a:gd name="T5" fmla="*/ 0 h 91"/>
                <a:gd name="T6" fmla="*/ 492 w 2009"/>
                <a:gd name="T7" fmla="*/ 2 h 91"/>
                <a:gd name="T8" fmla="*/ 503 w 2009"/>
                <a:gd name="T9" fmla="*/ 17 h 91"/>
                <a:gd name="T10" fmla="*/ 488 w 2009"/>
                <a:gd name="T11" fmla="*/ 22 h 91"/>
                <a:gd name="T12" fmla="*/ 356 w 2009"/>
                <a:gd name="T13" fmla="*/ 19 h 91"/>
                <a:gd name="T14" fmla="*/ 134 w 2009"/>
                <a:gd name="T15" fmla="*/ 20 h 91"/>
                <a:gd name="T16" fmla="*/ 0 w 2009"/>
                <a:gd name="T17" fmla="*/ 14 h 91"/>
                <a:gd name="T18" fmla="*/ 15 w 2009"/>
                <a:gd name="T19" fmla="*/ 1 h 91"/>
                <a:gd name="T20" fmla="*/ 15 w 2009"/>
                <a:gd name="T21" fmla="*/ 1 h 91"/>
                <a:gd name="T22" fmla="*/ 15 w 2009"/>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9" name="Freeform 217"/>
            <p:cNvSpPr>
              <a:spLocks/>
            </p:cNvSpPr>
            <p:nvPr/>
          </p:nvSpPr>
          <p:spPr bwMode="auto">
            <a:xfrm>
              <a:off x="663" y="2149"/>
              <a:ext cx="1833" cy="1583"/>
            </a:xfrm>
            <a:custGeom>
              <a:avLst/>
              <a:gdLst>
                <a:gd name="T0" fmla="*/ 0 w 3665"/>
                <a:gd name="T1" fmla="*/ 176 h 3164"/>
                <a:gd name="T2" fmla="*/ 33 w 3665"/>
                <a:gd name="T3" fmla="*/ 145 h 3164"/>
                <a:gd name="T4" fmla="*/ 102 w 3665"/>
                <a:gd name="T5" fmla="*/ 92 h 3164"/>
                <a:gd name="T6" fmla="*/ 139 w 3665"/>
                <a:gd name="T7" fmla="*/ 72 h 3164"/>
                <a:gd name="T8" fmla="*/ 217 w 3665"/>
                <a:gd name="T9" fmla="*/ 39 h 3164"/>
                <a:gd name="T10" fmla="*/ 302 w 3665"/>
                <a:gd name="T11" fmla="*/ 15 h 3164"/>
                <a:gd name="T12" fmla="*/ 370 w 3665"/>
                <a:gd name="T13" fmla="*/ 5 h 3164"/>
                <a:gd name="T14" fmla="*/ 468 w 3665"/>
                <a:gd name="T15" fmla="*/ 0 h 3164"/>
                <a:gd name="T16" fmla="*/ 551 w 3665"/>
                <a:gd name="T17" fmla="*/ 7 h 3164"/>
                <a:gd name="T18" fmla="*/ 633 w 3665"/>
                <a:gd name="T19" fmla="*/ 28 h 3164"/>
                <a:gd name="T20" fmla="*/ 695 w 3665"/>
                <a:gd name="T21" fmla="*/ 52 h 3164"/>
                <a:gd name="T22" fmla="*/ 766 w 3665"/>
                <a:gd name="T23" fmla="*/ 93 h 3164"/>
                <a:gd name="T24" fmla="*/ 813 w 3665"/>
                <a:gd name="T25" fmla="*/ 135 h 3164"/>
                <a:gd name="T26" fmla="*/ 847 w 3665"/>
                <a:gd name="T27" fmla="*/ 171 h 3164"/>
                <a:gd name="T28" fmla="*/ 872 w 3665"/>
                <a:gd name="T29" fmla="*/ 210 h 3164"/>
                <a:gd name="T30" fmla="*/ 897 w 3665"/>
                <a:gd name="T31" fmla="*/ 264 h 3164"/>
                <a:gd name="T32" fmla="*/ 914 w 3665"/>
                <a:gd name="T33" fmla="*/ 340 h 3164"/>
                <a:gd name="T34" fmla="*/ 917 w 3665"/>
                <a:gd name="T35" fmla="*/ 400 h 3164"/>
                <a:gd name="T36" fmla="*/ 912 w 3665"/>
                <a:gd name="T37" fmla="*/ 475 h 3164"/>
                <a:gd name="T38" fmla="*/ 898 w 3665"/>
                <a:gd name="T39" fmla="*/ 528 h 3164"/>
                <a:gd name="T40" fmla="*/ 865 w 3665"/>
                <a:gd name="T41" fmla="*/ 593 h 3164"/>
                <a:gd name="T42" fmla="*/ 831 w 3665"/>
                <a:gd name="T43" fmla="*/ 639 h 3164"/>
                <a:gd name="T44" fmla="*/ 787 w 3665"/>
                <a:gd name="T45" fmla="*/ 687 h 3164"/>
                <a:gd name="T46" fmla="*/ 734 w 3665"/>
                <a:gd name="T47" fmla="*/ 737 h 3164"/>
                <a:gd name="T48" fmla="*/ 703 w 3665"/>
                <a:gd name="T49" fmla="*/ 764 h 3164"/>
                <a:gd name="T50" fmla="*/ 670 w 3665"/>
                <a:gd name="T51" fmla="*/ 792 h 3164"/>
                <a:gd name="T52" fmla="*/ 665 w 3665"/>
                <a:gd name="T53" fmla="*/ 722 h 3164"/>
                <a:gd name="T54" fmla="*/ 720 w 3665"/>
                <a:gd name="T55" fmla="*/ 682 h 3164"/>
                <a:gd name="T56" fmla="*/ 764 w 3665"/>
                <a:gd name="T57" fmla="*/ 643 h 3164"/>
                <a:gd name="T58" fmla="*/ 796 w 3665"/>
                <a:gd name="T59" fmla="*/ 604 h 3164"/>
                <a:gd name="T60" fmla="*/ 821 w 3665"/>
                <a:gd name="T61" fmla="*/ 566 h 3164"/>
                <a:gd name="T62" fmla="*/ 842 w 3665"/>
                <a:gd name="T63" fmla="*/ 512 h 3164"/>
                <a:gd name="T64" fmla="*/ 851 w 3665"/>
                <a:gd name="T65" fmla="*/ 459 h 3164"/>
                <a:gd name="T66" fmla="*/ 849 w 3665"/>
                <a:gd name="T67" fmla="*/ 398 h 3164"/>
                <a:gd name="T68" fmla="*/ 848 w 3665"/>
                <a:gd name="T69" fmla="*/ 356 h 3164"/>
                <a:gd name="T70" fmla="*/ 833 w 3665"/>
                <a:gd name="T71" fmla="*/ 278 h 3164"/>
                <a:gd name="T72" fmla="*/ 820 w 3665"/>
                <a:gd name="T73" fmla="*/ 242 h 3164"/>
                <a:gd name="T74" fmla="*/ 786 w 3665"/>
                <a:gd name="T75" fmla="*/ 178 h 3164"/>
                <a:gd name="T76" fmla="*/ 740 w 3665"/>
                <a:gd name="T77" fmla="*/ 127 h 3164"/>
                <a:gd name="T78" fmla="*/ 675 w 3665"/>
                <a:gd name="T79" fmla="*/ 87 h 3164"/>
                <a:gd name="T80" fmla="*/ 596 w 3665"/>
                <a:gd name="T81" fmla="*/ 62 h 3164"/>
                <a:gd name="T82" fmla="*/ 520 w 3665"/>
                <a:gd name="T83" fmla="*/ 47 h 3164"/>
                <a:gd name="T84" fmla="*/ 463 w 3665"/>
                <a:gd name="T85" fmla="*/ 42 h 3164"/>
                <a:gd name="T86" fmla="*/ 376 w 3665"/>
                <a:gd name="T87" fmla="*/ 45 h 3164"/>
                <a:gd name="T88" fmla="*/ 305 w 3665"/>
                <a:gd name="T89" fmla="*/ 59 h 3164"/>
                <a:gd name="T90" fmla="*/ 193 w 3665"/>
                <a:gd name="T91" fmla="*/ 100 h 3164"/>
                <a:gd name="T92" fmla="*/ 140 w 3665"/>
                <a:gd name="T93" fmla="*/ 130 h 3164"/>
                <a:gd name="T94" fmla="*/ 82 w 3665"/>
                <a:gd name="T95" fmla="*/ 169 h 3164"/>
                <a:gd name="T96" fmla="*/ 0 w 3665"/>
                <a:gd name="T97" fmla="*/ 176 h 3164"/>
                <a:gd name="T98" fmla="*/ 0 w 3665"/>
                <a:gd name="T99" fmla="*/ 176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0" name="Freeform 218"/>
            <p:cNvSpPr>
              <a:spLocks/>
            </p:cNvSpPr>
            <p:nvPr/>
          </p:nvSpPr>
          <p:spPr bwMode="auto">
            <a:xfrm>
              <a:off x="449" y="2750"/>
              <a:ext cx="357" cy="245"/>
            </a:xfrm>
            <a:custGeom>
              <a:avLst/>
              <a:gdLst>
                <a:gd name="T0" fmla="*/ 0 w 715"/>
                <a:gd name="T1" fmla="*/ 0 h 490"/>
                <a:gd name="T2" fmla="*/ 103 w 715"/>
                <a:gd name="T3" fmla="*/ 106 h 490"/>
                <a:gd name="T4" fmla="*/ 158 w 715"/>
                <a:gd name="T5" fmla="*/ 42 h 490"/>
                <a:gd name="T6" fmla="*/ 178 w 715"/>
                <a:gd name="T7" fmla="*/ 60 h 490"/>
                <a:gd name="T8" fmla="*/ 176 w 715"/>
                <a:gd name="T9" fmla="*/ 74 h 490"/>
                <a:gd name="T10" fmla="*/ 162 w 715"/>
                <a:gd name="T11" fmla="*/ 60 h 490"/>
                <a:gd name="T12" fmla="*/ 103 w 715"/>
                <a:gd name="T13" fmla="*/ 123 h 490"/>
                <a:gd name="T14" fmla="*/ 1 w 715"/>
                <a:gd name="T15" fmla="*/ 15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1" name="Freeform 219"/>
            <p:cNvSpPr>
              <a:spLocks/>
            </p:cNvSpPr>
            <p:nvPr/>
          </p:nvSpPr>
          <p:spPr bwMode="auto">
            <a:xfrm>
              <a:off x="449" y="2832"/>
              <a:ext cx="309" cy="246"/>
            </a:xfrm>
            <a:custGeom>
              <a:avLst/>
              <a:gdLst>
                <a:gd name="T0" fmla="*/ 2 w 620"/>
                <a:gd name="T1" fmla="*/ 0 h 493"/>
                <a:gd name="T2" fmla="*/ 95 w 620"/>
                <a:gd name="T3" fmla="*/ 106 h 493"/>
                <a:gd name="T4" fmla="*/ 154 w 620"/>
                <a:gd name="T5" fmla="*/ 58 h 493"/>
                <a:gd name="T6" fmla="*/ 146 w 620"/>
                <a:gd name="T7" fmla="*/ 80 h 493"/>
                <a:gd name="T8" fmla="*/ 92 w 620"/>
                <a:gd name="T9" fmla="*/ 123 h 493"/>
                <a:gd name="T10" fmla="*/ 0 w 620"/>
                <a:gd name="T11" fmla="*/ 17 h 493"/>
                <a:gd name="T12" fmla="*/ 2 w 620"/>
                <a:gd name="T13" fmla="*/ 0 h 493"/>
                <a:gd name="T14" fmla="*/ 2 w 620"/>
                <a:gd name="T15" fmla="*/ 0 h 493"/>
                <a:gd name="T16" fmla="*/ 2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2" name="Freeform 220"/>
            <p:cNvSpPr>
              <a:spLocks/>
            </p:cNvSpPr>
            <p:nvPr/>
          </p:nvSpPr>
          <p:spPr bwMode="auto">
            <a:xfrm>
              <a:off x="1132" y="3240"/>
              <a:ext cx="614" cy="466"/>
            </a:xfrm>
            <a:custGeom>
              <a:avLst/>
              <a:gdLst>
                <a:gd name="T0" fmla="*/ 5 w 1228"/>
                <a:gd name="T1" fmla="*/ 0 h 931"/>
                <a:gd name="T2" fmla="*/ 56 w 1228"/>
                <a:gd name="T3" fmla="*/ 54 h 931"/>
                <a:gd name="T4" fmla="*/ 89 w 1228"/>
                <a:gd name="T5" fmla="*/ 22 h 931"/>
                <a:gd name="T6" fmla="*/ 169 w 1228"/>
                <a:gd name="T7" fmla="*/ 97 h 931"/>
                <a:gd name="T8" fmla="*/ 219 w 1228"/>
                <a:gd name="T9" fmla="*/ 66 h 931"/>
                <a:gd name="T10" fmla="*/ 307 w 1228"/>
                <a:gd name="T11" fmla="*/ 226 h 931"/>
                <a:gd name="T12" fmla="*/ 299 w 1228"/>
                <a:gd name="T13" fmla="*/ 233 h 931"/>
                <a:gd name="T14" fmla="*/ 219 w 1228"/>
                <a:gd name="T15" fmla="*/ 83 h 931"/>
                <a:gd name="T16" fmla="*/ 166 w 1228"/>
                <a:gd name="T17" fmla="*/ 119 h 931"/>
                <a:gd name="T18" fmla="*/ 88 w 1228"/>
                <a:gd name="T19" fmla="*/ 40 h 931"/>
                <a:gd name="T20" fmla="*/ 53 w 1228"/>
                <a:gd name="T21" fmla="*/ 72 h 931"/>
                <a:gd name="T22" fmla="*/ 0 w 1228"/>
                <a:gd name="T23" fmla="*/ 8 h 931"/>
                <a:gd name="T24" fmla="*/ 5 w 1228"/>
                <a:gd name="T25" fmla="*/ 0 h 931"/>
                <a:gd name="T26" fmla="*/ 5 w 1228"/>
                <a:gd name="T27" fmla="*/ 0 h 931"/>
                <a:gd name="T28" fmla="*/ 5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3" name="Freeform 221"/>
            <p:cNvSpPr>
              <a:spLocks/>
            </p:cNvSpPr>
            <p:nvPr/>
          </p:nvSpPr>
          <p:spPr bwMode="auto">
            <a:xfrm>
              <a:off x="1162" y="3182"/>
              <a:ext cx="661" cy="520"/>
            </a:xfrm>
            <a:custGeom>
              <a:avLst/>
              <a:gdLst>
                <a:gd name="T0" fmla="*/ 0 w 1323"/>
                <a:gd name="T1" fmla="*/ 11 h 1039"/>
                <a:gd name="T2" fmla="*/ 42 w 1323"/>
                <a:gd name="T3" fmla="*/ 48 h 1039"/>
                <a:gd name="T4" fmla="*/ 76 w 1323"/>
                <a:gd name="T5" fmla="*/ 19 h 1039"/>
                <a:gd name="T6" fmla="*/ 159 w 1323"/>
                <a:gd name="T7" fmla="*/ 97 h 1039"/>
                <a:gd name="T8" fmla="*/ 214 w 1323"/>
                <a:gd name="T9" fmla="*/ 59 h 1039"/>
                <a:gd name="T10" fmla="*/ 316 w 1323"/>
                <a:gd name="T11" fmla="*/ 258 h 1039"/>
                <a:gd name="T12" fmla="*/ 330 w 1323"/>
                <a:gd name="T13" fmla="*/ 260 h 1039"/>
                <a:gd name="T14" fmla="*/ 220 w 1323"/>
                <a:gd name="T15" fmla="*/ 41 h 1039"/>
                <a:gd name="T16" fmla="*/ 162 w 1323"/>
                <a:gd name="T17" fmla="*/ 81 h 1039"/>
                <a:gd name="T18" fmla="*/ 73 w 1323"/>
                <a:gd name="T19" fmla="*/ 0 h 1039"/>
                <a:gd name="T20" fmla="*/ 40 w 1323"/>
                <a:gd name="T21" fmla="*/ 34 h 1039"/>
                <a:gd name="T22" fmla="*/ 7 w 1323"/>
                <a:gd name="T23" fmla="*/ 0 h 1039"/>
                <a:gd name="T24" fmla="*/ 0 w 1323"/>
                <a:gd name="T25" fmla="*/ 11 h 1039"/>
                <a:gd name="T26" fmla="*/ 0 w 1323"/>
                <a:gd name="T27" fmla="*/ 11 h 1039"/>
                <a:gd name="T28" fmla="*/ 0 w 1323"/>
                <a:gd name="T29" fmla="*/ 1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4" name="Freeform 222"/>
            <p:cNvSpPr>
              <a:spLocks/>
            </p:cNvSpPr>
            <p:nvPr/>
          </p:nvSpPr>
          <p:spPr bwMode="auto">
            <a:xfrm>
              <a:off x="441" y="2605"/>
              <a:ext cx="995" cy="38"/>
            </a:xfrm>
            <a:custGeom>
              <a:avLst/>
              <a:gdLst>
                <a:gd name="T0" fmla="*/ 0 w 1990"/>
                <a:gd name="T1" fmla="*/ 0 h 78"/>
                <a:gd name="T2" fmla="*/ 172 w 1990"/>
                <a:gd name="T3" fmla="*/ 7 h 78"/>
                <a:gd name="T4" fmla="*/ 405 w 1990"/>
                <a:gd name="T5" fmla="*/ 7 h 78"/>
                <a:gd name="T6" fmla="*/ 498 w 1990"/>
                <a:gd name="T7" fmla="*/ 4 h 78"/>
                <a:gd name="T8" fmla="*/ 478 w 1990"/>
                <a:gd name="T9" fmla="*/ 19 h 78"/>
                <a:gd name="T10" fmla="*/ 400 w 1990"/>
                <a:gd name="T11" fmla="*/ 14 h 78"/>
                <a:gd name="T12" fmla="*/ 219 w 1990"/>
                <a:gd name="T13" fmla="*/ 19 h 78"/>
                <a:gd name="T14" fmla="*/ 140 w 1990"/>
                <a:gd name="T15" fmla="*/ 15 h 78"/>
                <a:gd name="T16" fmla="*/ 7 w 1990"/>
                <a:gd name="T17" fmla="*/ 13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5" name="Freeform 223"/>
            <p:cNvSpPr>
              <a:spLocks/>
            </p:cNvSpPr>
            <p:nvPr/>
          </p:nvSpPr>
          <p:spPr bwMode="auto">
            <a:xfrm>
              <a:off x="1683" y="2639"/>
              <a:ext cx="189" cy="36"/>
            </a:xfrm>
            <a:custGeom>
              <a:avLst/>
              <a:gdLst>
                <a:gd name="T0" fmla="*/ 5 w 378"/>
                <a:gd name="T1" fmla="*/ 0 h 73"/>
                <a:gd name="T2" fmla="*/ 95 w 378"/>
                <a:gd name="T3" fmla="*/ 2 h 73"/>
                <a:gd name="T4" fmla="*/ 93 w 378"/>
                <a:gd name="T5" fmla="*/ 18 h 73"/>
                <a:gd name="T6" fmla="*/ 0 w 378"/>
                <a:gd name="T7" fmla="*/ 11 h 73"/>
                <a:gd name="T8" fmla="*/ 5 w 378"/>
                <a:gd name="T9" fmla="*/ 0 h 73"/>
                <a:gd name="T10" fmla="*/ 5 w 378"/>
                <a:gd name="T11" fmla="*/ 0 h 73"/>
                <a:gd name="T12" fmla="*/ 5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6" name="Freeform 224"/>
            <p:cNvSpPr>
              <a:spLocks/>
            </p:cNvSpPr>
            <p:nvPr/>
          </p:nvSpPr>
          <p:spPr bwMode="auto">
            <a:xfrm>
              <a:off x="490" y="2796"/>
              <a:ext cx="763" cy="29"/>
            </a:xfrm>
            <a:custGeom>
              <a:avLst/>
              <a:gdLst>
                <a:gd name="T0" fmla="*/ 0 w 1526"/>
                <a:gd name="T1" fmla="*/ 6 h 57"/>
                <a:gd name="T2" fmla="*/ 172 w 1526"/>
                <a:gd name="T3" fmla="*/ 6 h 57"/>
                <a:gd name="T4" fmla="*/ 382 w 1526"/>
                <a:gd name="T5" fmla="*/ 0 h 57"/>
                <a:gd name="T6" fmla="*/ 376 w 1526"/>
                <a:gd name="T7" fmla="*/ 11 h 57"/>
                <a:gd name="T8" fmla="*/ 184 w 1526"/>
                <a:gd name="T9" fmla="*/ 15 h 57"/>
                <a:gd name="T10" fmla="*/ 94 w 1526"/>
                <a:gd name="T11" fmla="*/ 12 h 57"/>
                <a:gd name="T12" fmla="*/ 10 w 1526"/>
                <a:gd name="T13" fmla="*/ 14 h 57"/>
                <a:gd name="T14" fmla="*/ 0 w 1526"/>
                <a:gd name="T15" fmla="*/ 6 h 57"/>
                <a:gd name="T16" fmla="*/ 0 w 1526"/>
                <a:gd name="T17" fmla="*/ 6 h 57"/>
                <a:gd name="T18" fmla="*/ 0 w 1526"/>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7" name="Freeform 225"/>
            <p:cNvSpPr>
              <a:spLocks/>
            </p:cNvSpPr>
            <p:nvPr/>
          </p:nvSpPr>
          <p:spPr bwMode="auto">
            <a:xfrm>
              <a:off x="1543" y="2833"/>
              <a:ext cx="310" cy="19"/>
            </a:xfrm>
            <a:custGeom>
              <a:avLst/>
              <a:gdLst>
                <a:gd name="T0" fmla="*/ 3 w 620"/>
                <a:gd name="T1" fmla="*/ 0 h 38"/>
                <a:gd name="T2" fmla="*/ 153 w 620"/>
                <a:gd name="T3" fmla="*/ 0 h 38"/>
                <a:gd name="T4" fmla="*/ 155 w 620"/>
                <a:gd name="T5" fmla="*/ 10 h 38"/>
                <a:gd name="T6" fmla="*/ 0 w 620"/>
                <a:gd name="T7" fmla="*/ 8 h 38"/>
                <a:gd name="T8" fmla="*/ 3 w 620"/>
                <a:gd name="T9" fmla="*/ 0 h 38"/>
                <a:gd name="T10" fmla="*/ 3 w 620"/>
                <a:gd name="T11" fmla="*/ 0 h 38"/>
                <a:gd name="T12" fmla="*/ 3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8" name="Freeform 226"/>
            <p:cNvSpPr>
              <a:spLocks/>
            </p:cNvSpPr>
            <p:nvPr/>
          </p:nvSpPr>
          <p:spPr bwMode="auto">
            <a:xfrm>
              <a:off x="433" y="3009"/>
              <a:ext cx="177" cy="19"/>
            </a:xfrm>
            <a:custGeom>
              <a:avLst/>
              <a:gdLst>
                <a:gd name="T0" fmla="*/ 2 w 353"/>
                <a:gd name="T1" fmla="*/ 0 h 38"/>
                <a:gd name="T2" fmla="*/ 73 w 353"/>
                <a:gd name="T3" fmla="*/ 0 h 38"/>
                <a:gd name="T4" fmla="*/ 89 w 353"/>
                <a:gd name="T5" fmla="*/ 10 h 38"/>
                <a:gd name="T6" fmla="*/ 0 w 353"/>
                <a:gd name="T7" fmla="*/ 10 h 38"/>
                <a:gd name="T8" fmla="*/ 2 w 353"/>
                <a:gd name="T9" fmla="*/ 0 h 38"/>
                <a:gd name="T10" fmla="*/ 2 w 353"/>
                <a:gd name="T11" fmla="*/ 0 h 38"/>
                <a:gd name="T12" fmla="*/ 2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99" name="Freeform 227"/>
            <p:cNvSpPr>
              <a:spLocks/>
            </p:cNvSpPr>
            <p:nvPr/>
          </p:nvSpPr>
          <p:spPr bwMode="auto">
            <a:xfrm>
              <a:off x="940" y="2996"/>
              <a:ext cx="124" cy="28"/>
            </a:xfrm>
            <a:custGeom>
              <a:avLst/>
              <a:gdLst>
                <a:gd name="T0" fmla="*/ 0 w 247"/>
                <a:gd name="T1" fmla="*/ 6 h 55"/>
                <a:gd name="T2" fmla="*/ 62 w 247"/>
                <a:gd name="T3" fmla="*/ 0 h 55"/>
                <a:gd name="T4" fmla="*/ 40 w 247"/>
                <a:gd name="T5" fmla="*/ 14 h 55"/>
                <a:gd name="T6" fmla="*/ 7 w 247"/>
                <a:gd name="T7" fmla="*/ 13 h 55"/>
                <a:gd name="T8" fmla="*/ 0 w 247"/>
                <a:gd name="T9" fmla="*/ 6 h 55"/>
                <a:gd name="T10" fmla="*/ 0 w 247"/>
                <a:gd name="T11" fmla="*/ 6 h 55"/>
                <a:gd name="T12" fmla="*/ 0 w 247"/>
                <a:gd name="T13" fmla="*/ 6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0" name="Freeform 228"/>
            <p:cNvSpPr>
              <a:spLocks/>
            </p:cNvSpPr>
            <p:nvPr/>
          </p:nvSpPr>
          <p:spPr bwMode="auto">
            <a:xfrm>
              <a:off x="1356" y="3013"/>
              <a:ext cx="506" cy="27"/>
            </a:xfrm>
            <a:custGeom>
              <a:avLst/>
              <a:gdLst>
                <a:gd name="T0" fmla="*/ 2 w 1011"/>
                <a:gd name="T1" fmla="*/ 4 h 54"/>
                <a:gd name="T2" fmla="*/ 252 w 1011"/>
                <a:gd name="T3" fmla="*/ 0 h 54"/>
                <a:gd name="T4" fmla="*/ 253 w 1011"/>
                <a:gd name="T5" fmla="*/ 14 h 54"/>
                <a:gd name="T6" fmla="*/ 155 w 1011"/>
                <a:gd name="T7" fmla="*/ 10 h 54"/>
                <a:gd name="T8" fmla="*/ 0 w 1011"/>
                <a:gd name="T9" fmla="*/ 13 h 54"/>
                <a:gd name="T10" fmla="*/ 2 w 1011"/>
                <a:gd name="T11" fmla="*/ 4 h 54"/>
                <a:gd name="T12" fmla="*/ 2 w 1011"/>
                <a:gd name="T13" fmla="*/ 4 h 54"/>
                <a:gd name="T14" fmla="*/ 2 w 1011"/>
                <a:gd name="T15" fmla="*/ 4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1" name="Freeform 229"/>
            <p:cNvSpPr>
              <a:spLocks/>
            </p:cNvSpPr>
            <p:nvPr/>
          </p:nvSpPr>
          <p:spPr bwMode="auto">
            <a:xfrm>
              <a:off x="441" y="3206"/>
              <a:ext cx="194" cy="22"/>
            </a:xfrm>
            <a:custGeom>
              <a:avLst/>
              <a:gdLst>
                <a:gd name="T0" fmla="*/ 3 w 388"/>
                <a:gd name="T1" fmla="*/ 0 h 44"/>
                <a:gd name="T2" fmla="*/ 97 w 388"/>
                <a:gd name="T3" fmla="*/ 3 h 44"/>
                <a:gd name="T4" fmla="*/ 93 w 388"/>
                <a:gd name="T5" fmla="*/ 11 h 44"/>
                <a:gd name="T6" fmla="*/ 42 w 388"/>
                <a:gd name="T7" fmla="*/ 10 h 44"/>
                <a:gd name="T8" fmla="*/ 0 w 388"/>
                <a:gd name="T9" fmla="*/ 10 h 44"/>
                <a:gd name="T10" fmla="*/ 3 w 388"/>
                <a:gd name="T11" fmla="*/ 0 h 44"/>
                <a:gd name="T12" fmla="*/ 3 w 388"/>
                <a:gd name="T13" fmla="*/ 0 h 44"/>
                <a:gd name="T14" fmla="*/ 3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2" name="Freeform 230"/>
            <p:cNvSpPr>
              <a:spLocks/>
            </p:cNvSpPr>
            <p:nvPr/>
          </p:nvSpPr>
          <p:spPr bwMode="auto">
            <a:xfrm>
              <a:off x="1197" y="3203"/>
              <a:ext cx="94" cy="17"/>
            </a:xfrm>
            <a:custGeom>
              <a:avLst/>
              <a:gdLst>
                <a:gd name="T0" fmla="*/ 0 w 189"/>
                <a:gd name="T1" fmla="*/ 2 h 34"/>
                <a:gd name="T2" fmla="*/ 47 w 189"/>
                <a:gd name="T3" fmla="*/ 0 h 34"/>
                <a:gd name="T4" fmla="*/ 42 w 189"/>
                <a:gd name="T5" fmla="*/ 9 h 34"/>
                <a:gd name="T6" fmla="*/ 4 w 189"/>
                <a:gd name="T7" fmla="*/ 9 h 34"/>
                <a:gd name="T8" fmla="*/ 0 w 189"/>
                <a:gd name="T9" fmla="*/ 2 h 34"/>
                <a:gd name="T10" fmla="*/ 0 w 189"/>
                <a:gd name="T11" fmla="*/ 2 h 34"/>
                <a:gd name="T12" fmla="*/ 0 w 189"/>
                <a:gd name="T13" fmla="*/ 2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3" name="Freeform 231"/>
            <p:cNvSpPr>
              <a:spLocks/>
            </p:cNvSpPr>
            <p:nvPr/>
          </p:nvSpPr>
          <p:spPr bwMode="auto">
            <a:xfrm>
              <a:off x="1327" y="3203"/>
              <a:ext cx="528" cy="33"/>
            </a:xfrm>
            <a:custGeom>
              <a:avLst/>
              <a:gdLst>
                <a:gd name="T0" fmla="*/ 0 w 1057"/>
                <a:gd name="T1" fmla="*/ 0 h 64"/>
                <a:gd name="T2" fmla="*/ 78 w 1057"/>
                <a:gd name="T3" fmla="*/ 2 h 64"/>
                <a:gd name="T4" fmla="*/ 262 w 1057"/>
                <a:gd name="T5" fmla="*/ 2 h 64"/>
                <a:gd name="T6" fmla="*/ 264 w 1057"/>
                <a:gd name="T7" fmla="*/ 17 h 64"/>
                <a:gd name="T8" fmla="*/ 205 w 1057"/>
                <a:gd name="T9" fmla="*/ 15 h 64"/>
                <a:gd name="T10" fmla="*/ 73 w 1057"/>
                <a:gd name="T11" fmla="*/ 11 h 64"/>
                <a:gd name="T12" fmla="*/ 8 w 1057"/>
                <a:gd name="T13" fmla="*/ 9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4" name="Freeform 232"/>
            <p:cNvSpPr>
              <a:spLocks/>
            </p:cNvSpPr>
            <p:nvPr/>
          </p:nvSpPr>
          <p:spPr bwMode="auto">
            <a:xfrm>
              <a:off x="676" y="3477"/>
              <a:ext cx="959" cy="31"/>
            </a:xfrm>
            <a:custGeom>
              <a:avLst/>
              <a:gdLst>
                <a:gd name="T0" fmla="*/ 0 w 1918"/>
                <a:gd name="T1" fmla="*/ 0 h 63"/>
                <a:gd name="T2" fmla="*/ 474 w 1918"/>
                <a:gd name="T3" fmla="*/ 2 h 63"/>
                <a:gd name="T4" fmla="*/ 480 w 1918"/>
                <a:gd name="T5" fmla="*/ 15 h 63"/>
                <a:gd name="T6" fmla="*/ 2 w 1918"/>
                <a:gd name="T7" fmla="*/ 1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5" name="Freeform 233"/>
            <p:cNvSpPr>
              <a:spLocks/>
            </p:cNvSpPr>
            <p:nvPr/>
          </p:nvSpPr>
          <p:spPr bwMode="auto">
            <a:xfrm>
              <a:off x="1685" y="3482"/>
              <a:ext cx="158" cy="24"/>
            </a:xfrm>
            <a:custGeom>
              <a:avLst/>
              <a:gdLst>
                <a:gd name="T0" fmla="*/ 0 w 316"/>
                <a:gd name="T1" fmla="*/ 1 h 50"/>
                <a:gd name="T2" fmla="*/ 79 w 316"/>
                <a:gd name="T3" fmla="*/ 0 h 50"/>
                <a:gd name="T4" fmla="*/ 79 w 316"/>
                <a:gd name="T5" fmla="*/ 12 h 50"/>
                <a:gd name="T6" fmla="*/ 9 w 316"/>
                <a:gd name="T7" fmla="*/ 10 h 50"/>
                <a:gd name="T8" fmla="*/ 0 w 316"/>
                <a:gd name="T9" fmla="*/ 1 h 50"/>
                <a:gd name="T10" fmla="*/ 0 w 316"/>
                <a:gd name="T11" fmla="*/ 1 h 50"/>
                <a:gd name="T12" fmla="*/ 0 w 316"/>
                <a:gd name="T13" fmla="*/ 1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6" name="Freeform 234"/>
            <p:cNvSpPr>
              <a:spLocks/>
            </p:cNvSpPr>
            <p:nvPr/>
          </p:nvSpPr>
          <p:spPr bwMode="auto">
            <a:xfrm>
              <a:off x="0" y="3169"/>
              <a:ext cx="1716" cy="1132"/>
            </a:xfrm>
            <a:custGeom>
              <a:avLst/>
              <a:gdLst>
                <a:gd name="T0" fmla="*/ 858 w 3431"/>
                <a:gd name="T1" fmla="*/ 353 h 2264"/>
                <a:gd name="T2" fmla="*/ 784 w 3431"/>
                <a:gd name="T3" fmla="*/ 399 h 2264"/>
                <a:gd name="T4" fmla="*/ 730 w 3431"/>
                <a:gd name="T5" fmla="*/ 434 h 2264"/>
                <a:gd name="T6" fmla="*/ 677 w 3431"/>
                <a:gd name="T7" fmla="*/ 469 h 2264"/>
                <a:gd name="T8" fmla="*/ 624 w 3431"/>
                <a:gd name="T9" fmla="*/ 502 h 2264"/>
                <a:gd name="T10" fmla="*/ 562 w 3431"/>
                <a:gd name="T11" fmla="*/ 534 h 2264"/>
                <a:gd name="T12" fmla="*/ 513 w 3431"/>
                <a:gd name="T13" fmla="*/ 555 h 2264"/>
                <a:gd name="T14" fmla="*/ 454 w 3431"/>
                <a:gd name="T15" fmla="*/ 565 h 2264"/>
                <a:gd name="T16" fmla="*/ 392 w 3431"/>
                <a:gd name="T17" fmla="*/ 566 h 2264"/>
                <a:gd name="T18" fmla="*/ 321 w 3431"/>
                <a:gd name="T19" fmla="*/ 558 h 2264"/>
                <a:gd name="T20" fmla="*/ 275 w 3431"/>
                <a:gd name="T21" fmla="*/ 548 h 2264"/>
                <a:gd name="T22" fmla="*/ 211 w 3431"/>
                <a:gd name="T23" fmla="*/ 527 h 2264"/>
                <a:gd name="T24" fmla="*/ 143 w 3431"/>
                <a:gd name="T25" fmla="*/ 491 h 2264"/>
                <a:gd name="T26" fmla="*/ 87 w 3431"/>
                <a:gd name="T27" fmla="*/ 439 h 2264"/>
                <a:gd name="T28" fmla="*/ 46 w 3431"/>
                <a:gd name="T29" fmla="*/ 386 h 2264"/>
                <a:gd name="T30" fmla="*/ 18 w 3431"/>
                <a:gd name="T31" fmla="*/ 327 h 2264"/>
                <a:gd name="T32" fmla="*/ 2 w 3431"/>
                <a:gd name="T33" fmla="*/ 264 h 2264"/>
                <a:gd name="T34" fmla="*/ 0 w 3431"/>
                <a:gd name="T35" fmla="*/ 198 h 2264"/>
                <a:gd name="T36" fmla="*/ 8 w 3431"/>
                <a:gd name="T37" fmla="*/ 147 h 2264"/>
                <a:gd name="T38" fmla="*/ 25 w 3431"/>
                <a:gd name="T39" fmla="*/ 97 h 2264"/>
                <a:gd name="T40" fmla="*/ 51 w 3431"/>
                <a:gd name="T41" fmla="*/ 48 h 2264"/>
                <a:gd name="T42" fmla="*/ 87 w 3431"/>
                <a:gd name="T43" fmla="*/ 0 h 2264"/>
                <a:gd name="T44" fmla="*/ 84 w 3431"/>
                <a:gd name="T45" fmla="*/ 69 h 2264"/>
                <a:gd name="T46" fmla="*/ 49 w 3431"/>
                <a:gd name="T47" fmla="*/ 132 h 2264"/>
                <a:gd name="T48" fmla="*/ 31 w 3431"/>
                <a:gd name="T49" fmla="*/ 207 h 2264"/>
                <a:gd name="T50" fmla="*/ 34 w 3431"/>
                <a:gd name="T51" fmla="*/ 266 h 2264"/>
                <a:gd name="T52" fmla="*/ 50 w 3431"/>
                <a:gd name="T53" fmla="*/ 322 h 2264"/>
                <a:gd name="T54" fmla="*/ 79 w 3431"/>
                <a:gd name="T55" fmla="*/ 373 h 2264"/>
                <a:gd name="T56" fmla="*/ 120 w 3431"/>
                <a:gd name="T57" fmla="*/ 420 h 2264"/>
                <a:gd name="T58" fmla="*/ 162 w 3431"/>
                <a:gd name="T59" fmla="*/ 453 h 2264"/>
                <a:gd name="T60" fmla="*/ 211 w 3431"/>
                <a:gd name="T61" fmla="*/ 480 h 2264"/>
                <a:gd name="T62" fmla="*/ 267 w 3431"/>
                <a:gd name="T63" fmla="*/ 501 h 2264"/>
                <a:gd name="T64" fmla="*/ 327 w 3431"/>
                <a:gd name="T65" fmla="*/ 513 h 2264"/>
                <a:gd name="T66" fmla="*/ 393 w 3431"/>
                <a:gd name="T67" fmla="*/ 520 h 2264"/>
                <a:gd name="T68" fmla="*/ 443 w 3431"/>
                <a:gd name="T69" fmla="*/ 516 h 2264"/>
                <a:gd name="T70" fmla="*/ 501 w 3431"/>
                <a:gd name="T71" fmla="*/ 504 h 2264"/>
                <a:gd name="T72" fmla="*/ 603 w 3431"/>
                <a:gd name="T73" fmla="*/ 459 h 2264"/>
                <a:gd name="T74" fmla="*/ 651 w 3431"/>
                <a:gd name="T75" fmla="*/ 429 h 2264"/>
                <a:gd name="T76" fmla="*/ 697 w 3431"/>
                <a:gd name="T77" fmla="*/ 396 h 2264"/>
                <a:gd name="T78" fmla="*/ 749 w 3431"/>
                <a:gd name="T79" fmla="*/ 362 h 2264"/>
                <a:gd name="T80" fmla="*/ 858 w 3431"/>
                <a:gd name="T81" fmla="*/ 353 h 2264"/>
                <a:gd name="T82" fmla="*/ 858 w 3431"/>
                <a:gd name="T83" fmla="*/ 353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7" name="Freeform 235"/>
            <p:cNvSpPr>
              <a:spLocks/>
            </p:cNvSpPr>
            <p:nvPr/>
          </p:nvSpPr>
          <p:spPr bwMode="auto">
            <a:xfrm>
              <a:off x="794" y="2287"/>
              <a:ext cx="1214" cy="1133"/>
            </a:xfrm>
            <a:custGeom>
              <a:avLst/>
              <a:gdLst>
                <a:gd name="T0" fmla="*/ 74 w 2430"/>
                <a:gd name="T1" fmla="*/ 567 h 2266"/>
                <a:gd name="T2" fmla="*/ 58 w 2430"/>
                <a:gd name="T3" fmla="*/ 561 h 2266"/>
                <a:gd name="T4" fmla="*/ 43 w 2430"/>
                <a:gd name="T5" fmla="*/ 531 h 2266"/>
                <a:gd name="T6" fmla="*/ 26 w 2430"/>
                <a:gd name="T7" fmla="*/ 498 h 2266"/>
                <a:gd name="T8" fmla="*/ 0 w 2430"/>
                <a:gd name="T9" fmla="*/ 435 h 2266"/>
                <a:gd name="T10" fmla="*/ 5 w 2430"/>
                <a:gd name="T11" fmla="*/ 420 h 2266"/>
                <a:gd name="T12" fmla="*/ 20 w 2430"/>
                <a:gd name="T13" fmla="*/ 427 h 2266"/>
                <a:gd name="T14" fmla="*/ 49 w 2430"/>
                <a:gd name="T15" fmla="*/ 483 h 2266"/>
                <a:gd name="T16" fmla="*/ 74 w 2430"/>
                <a:gd name="T17" fmla="*/ 541 h 2266"/>
                <a:gd name="T18" fmla="*/ 129 w 2430"/>
                <a:gd name="T19" fmla="*/ 497 h 2266"/>
                <a:gd name="T20" fmla="*/ 161 w 2430"/>
                <a:gd name="T21" fmla="*/ 467 h 2266"/>
                <a:gd name="T22" fmla="*/ 224 w 2430"/>
                <a:gd name="T23" fmla="*/ 403 h 2266"/>
                <a:gd name="T24" fmla="*/ 284 w 2430"/>
                <a:gd name="T25" fmla="*/ 340 h 2266"/>
                <a:gd name="T26" fmla="*/ 325 w 2430"/>
                <a:gd name="T27" fmla="*/ 301 h 2266"/>
                <a:gd name="T28" fmla="*/ 366 w 2430"/>
                <a:gd name="T29" fmla="*/ 258 h 2266"/>
                <a:gd name="T30" fmla="*/ 405 w 2430"/>
                <a:gd name="T31" fmla="*/ 214 h 2266"/>
                <a:gd name="T32" fmla="*/ 443 w 2430"/>
                <a:gd name="T33" fmla="*/ 171 h 2266"/>
                <a:gd name="T34" fmla="*/ 475 w 2430"/>
                <a:gd name="T35" fmla="*/ 132 h 2266"/>
                <a:gd name="T36" fmla="*/ 514 w 2430"/>
                <a:gd name="T37" fmla="*/ 79 h 2266"/>
                <a:gd name="T38" fmla="*/ 555 w 2430"/>
                <a:gd name="T39" fmla="*/ 29 h 2266"/>
                <a:gd name="T40" fmla="*/ 591 w 2430"/>
                <a:gd name="T41" fmla="*/ 0 h 2266"/>
                <a:gd name="T42" fmla="*/ 607 w 2430"/>
                <a:gd name="T43" fmla="*/ 17 h 2266"/>
                <a:gd name="T44" fmla="*/ 571 w 2430"/>
                <a:gd name="T45" fmla="*/ 56 h 2266"/>
                <a:gd name="T46" fmla="*/ 533 w 2430"/>
                <a:gd name="T47" fmla="*/ 101 h 2266"/>
                <a:gd name="T48" fmla="*/ 495 w 2430"/>
                <a:gd name="T49" fmla="*/ 147 h 2266"/>
                <a:gd name="T50" fmla="*/ 460 w 2430"/>
                <a:gd name="T51" fmla="*/ 187 h 2266"/>
                <a:gd name="T52" fmla="*/ 421 w 2430"/>
                <a:gd name="T53" fmla="*/ 230 h 2266"/>
                <a:gd name="T54" fmla="*/ 383 w 2430"/>
                <a:gd name="T55" fmla="*/ 275 h 2266"/>
                <a:gd name="T56" fmla="*/ 343 w 2430"/>
                <a:gd name="T57" fmla="*/ 319 h 2266"/>
                <a:gd name="T58" fmla="*/ 301 w 2430"/>
                <a:gd name="T59" fmla="*/ 359 h 2266"/>
                <a:gd name="T60" fmla="*/ 239 w 2430"/>
                <a:gd name="T61" fmla="*/ 423 h 2266"/>
                <a:gd name="T62" fmla="*/ 172 w 2430"/>
                <a:gd name="T63" fmla="*/ 489 h 2266"/>
                <a:gd name="T64" fmla="*/ 137 w 2430"/>
                <a:gd name="T65" fmla="*/ 520 h 2266"/>
                <a:gd name="T66" fmla="*/ 74 w 2430"/>
                <a:gd name="T67" fmla="*/ 567 h 2266"/>
                <a:gd name="T68" fmla="*/ 74 w 2430"/>
                <a:gd name="T69" fmla="*/ 567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908" name="Freeform 236"/>
            <p:cNvSpPr>
              <a:spLocks/>
            </p:cNvSpPr>
            <p:nvPr/>
          </p:nvSpPr>
          <p:spPr bwMode="auto">
            <a:xfrm>
              <a:off x="959" y="2221"/>
              <a:ext cx="936" cy="868"/>
            </a:xfrm>
            <a:custGeom>
              <a:avLst/>
              <a:gdLst>
                <a:gd name="T0" fmla="*/ 468 w 1873"/>
                <a:gd name="T1" fmla="*/ 0 h 1735"/>
                <a:gd name="T2" fmla="*/ 454 w 1873"/>
                <a:gd name="T3" fmla="*/ 17 h 1735"/>
                <a:gd name="T4" fmla="*/ 432 w 1873"/>
                <a:gd name="T5" fmla="*/ 40 h 1735"/>
                <a:gd name="T6" fmla="*/ 368 w 1873"/>
                <a:gd name="T7" fmla="*/ 102 h 1735"/>
                <a:gd name="T8" fmla="*/ 329 w 1873"/>
                <a:gd name="T9" fmla="*/ 140 h 1735"/>
                <a:gd name="T10" fmla="*/ 263 w 1873"/>
                <a:gd name="T11" fmla="*/ 203 h 1735"/>
                <a:gd name="T12" fmla="*/ 217 w 1873"/>
                <a:gd name="T13" fmla="*/ 248 h 1735"/>
                <a:gd name="T14" fmla="*/ 173 w 1873"/>
                <a:gd name="T15" fmla="*/ 290 h 1735"/>
                <a:gd name="T16" fmla="*/ 127 w 1873"/>
                <a:gd name="T17" fmla="*/ 337 h 1735"/>
                <a:gd name="T18" fmla="*/ 78 w 1873"/>
                <a:gd name="T19" fmla="*/ 385 h 1735"/>
                <a:gd name="T20" fmla="*/ 32 w 1873"/>
                <a:gd name="T21" fmla="*/ 423 h 1735"/>
                <a:gd name="T22" fmla="*/ 13 w 1873"/>
                <a:gd name="T23" fmla="*/ 434 h 1735"/>
                <a:gd name="T24" fmla="*/ 0 w 1873"/>
                <a:gd name="T25" fmla="*/ 433 h 1735"/>
                <a:gd name="T26" fmla="*/ 6 w 1873"/>
                <a:gd name="T27" fmla="*/ 418 h 1735"/>
                <a:gd name="T28" fmla="*/ 31 w 1873"/>
                <a:gd name="T29" fmla="*/ 392 h 1735"/>
                <a:gd name="T30" fmla="*/ 67 w 1873"/>
                <a:gd name="T31" fmla="*/ 356 h 1735"/>
                <a:gd name="T32" fmla="*/ 111 w 1873"/>
                <a:gd name="T33" fmla="*/ 312 h 1735"/>
                <a:gd name="T34" fmla="*/ 159 w 1873"/>
                <a:gd name="T35" fmla="*/ 266 h 1735"/>
                <a:gd name="T36" fmla="*/ 207 w 1873"/>
                <a:gd name="T37" fmla="*/ 220 h 1735"/>
                <a:gd name="T38" fmla="*/ 250 w 1873"/>
                <a:gd name="T39" fmla="*/ 180 h 1735"/>
                <a:gd name="T40" fmla="*/ 307 w 1873"/>
                <a:gd name="T41" fmla="*/ 129 h 1735"/>
                <a:gd name="T42" fmla="*/ 367 w 1873"/>
                <a:gd name="T43" fmla="*/ 75 h 1735"/>
                <a:gd name="T44" fmla="*/ 398 w 1873"/>
                <a:gd name="T45" fmla="*/ 42 h 1735"/>
                <a:gd name="T46" fmla="*/ 423 w 1873"/>
                <a:gd name="T47" fmla="*/ 13 h 1735"/>
                <a:gd name="T48" fmla="*/ 468 w 1873"/>
                <a:gd name="T49" fmla="*/ 0 h 1735"/>
                <a:gd name="T50" fmla="*/ 46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8606" name="Rectangle 238"/>
          <p:cNvSpPr>
            <a:spLocks noChangeArrowheads="1"/>
          </p:cNvSpPr>
          <p:nvPr/>
        </p:nvSpPr>
        <p:spPr bwMode="auto">
          <a:xfrm>
            <a:off x="457200" y="1981200"/>
            <a:ext cx="419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t>Thiết lập quyền lực </a:t>
            </a:r>
            <a:r>
              <a:rPr lang="en-US" sz="2400" b="1"/>
              <a:t>(2:13-4:34)</a:t>
            </a:r>
          </a:p>
          <a:p>
            <a:pPr marL="342900" indent="-342900">
              <a:spcBef>
                <a:spcPct val="20000"/>
              </a:spcBef>
              <a:buFontTx/>
              <a:buChar char="•"/>
            </a:pPr>
            <a:r>
              <a:rPr lang="en-US" b="1"/>
              <a:t>Được ban cho sự khôn ngoan </a:t>
            </a:r>
            <a:r>
              <a:rPr lang="en-US" sz="2400" b="1"/>
              <a:t>(3:1-28)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dissolve">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dissolve">
                                      <p:cBhvr>
                                        <p:cTn id="12" dur="500"/>
                                        <p:tgtEl>
                                          <p:spTgt spid="583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606">
                                            <p:txEl>
                                              <p:pRg st="0" end="0"/>
                                            </p:txEl>
                                          </p:spTgt>
                                        </p:tgtEl>
                                        <p:attrNameLst>
                                          <p:attrName>style.visibility</p:attrName>
                                        </p:attrNameLst>
                                      </p:cBhvr>
                                      <p:to>
                                        <p:strVal val="visible"/>
                                      </p:to>
                                    </p:set>
                                    <p:animEffect transition="in" filter="dissolve">
                                      <p:cBhvr>
                                        <p:cTn id="17" dur="500"/>
                                        <p:tgtEl>
                                          <p:spTgt spid="5860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8606">
                                            <p:txEl>
                                              <p:pRg st="1" end="1"/>
                                            </p:txEl>
                                          </p:spTgt>
                                        </p:tgtEl>
                                        <p:attrNameLst>
                                          <p:attrName>style.visibility</p:attrName>
                                        </p:attrNameLst>
                                      </p:cBhvr>
                                      <p:to>
                                        <p:strVal val="visible"/>
                                      </p:to>
                                    </p:set>
                                    <p:animEffect transition="in" filter="dissolve">
                                      <p:cBhvr>
                                        <p:cTn id="22" dur="500"/>
                                        <p:tgtEl>
                                          <p:spTgt spid="586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descr="builds 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50" y="2044700"/>
            <a:ext cx="588645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0" name="Group 6"/>
          <p:cNvGrpSpPr>
            <a:grpSpLocks/>
          </p:cNvGrpSpPr>
          <p:nvPr/>
        </p:nvGrpSpPr>
        <p:grpSpPr bwMode="auto">
          <a:xfrm rot="10670457">
            <a:off x="7848600" y="5715000"/>
            <a:ext cx="1143000" cy="985838"/>
            <a:chOff x="0" y="2149"/>
            <a:chExt cx="2496" cy="2152"/>
          </a:xfrm>
        </p:grpSpPr>
        <p:sp>
          <p:nvSpPr>
            <p:cNvPr id="165893" name="Freeform 7"/>
            <p:cNvSpPr>
              <a:spLocks/>
            </p:cNvSpPr>
            <p:nvPr/>
          </p:nvSpPr>
          <p:spPr bwMode="auto">
            <a:xfrm>
              <a:off x="14" y="2190"/>
              <a:ext cx="2419" cy="2062"/>
            </a:xfrm>
            <a:custGeom>
              <a:avLst/>
              <a:gdLst>
                <a:gd name="T0" fmla="*/ 386 w 4838"/>
                <a:gd name="T1" fmla="*/ 135 h 4123"/>
                <a:gd name="T2" fmla="*/ 549 w 4838"/>
                <a:gd name="T3" fmla="*/ 47 h 4123"/>
                <a:gd name="T4" fmla="*/ 702 w 4838"/>
                <a:gd name="T5" fmla="*/ 0 h 4123"/>
                <a:gd name="T6" fmla="*/ 870 w 4838"/>
                <a:gd name="T7" fmla="*/ 14 h 4123"/>
                <a:gd name="T8" fmla="*/ 1023 w 4838"/>
                <a:gd name="T9" fmla="*/ 59 h 4123"/>
                <a:gd name="T10" fmla="*/ 1113 w 4838"/>
                <a:gd name="T11" fmla="*/ 134 h 4123"/>
                <a:gd name="T12" fmla="*/ 1188 w 4838"/>
                <a:gd name="T13" fmla="*/ 244 h 4123"/>
                <a:gd name="T14" fmla="*/ 1210 w 4838"/>
                <a:gd name="T15" fmla="*/ 423 h 4123"/>
                <a:gd name="T16" fmla="*/ 1153 w 4838"/>
                <a:gd name="T17" fmla="*/ 582 h 4123"/>
                <a:gd name="T18" fmla="*/ 988 w 4838"/>
                <a:gd name="T19" fmla="*/ 712 h 4123"/>
                <a:gd name="T20" fmla="*/ 782 w 4838"/>
                <a:gd name="T21" fmla="*/ 871 h 4123"/>
                <a:gd name="T22" fmla="*/ 687 w 4838"/>
                <a:gd name="T23" fmla="*/ 916 h 4123"/>
                <a:gd name="T24" fmla="*/ 552 w 4838"/>
                <a:gd name="T25" fmla="*/ 1003 h 4123"/>
                <a:gd name="T26" fmla="*/ 413 w 4838"/>
                <a:gd name="T27" fmla="*/ 1031 h 4123"/>
                <a:gd name="T28" fmla="*/ 223 w 4838"/>
                <a:gd name="T29" fmla="*/ 1013 h 4123"/>
                <a:gd name="T30" fmla="*/ 95 w 4838"/>
                <a:gd name="T31" fmla="*/ 918 h 4123"/>
                <a:gd name="T32" fmla="*/ 12 w 4838"/>
                <a:gd name="T33" fmla="*/ 778 h 4123"/>
                <a:gd name="T34" fmla="*/ 0 w 4838"/>
                <a:gd name="T35" fmla="*/ 671 h 4123"/>
                <a:gd name="T36" fmla="*/ 55 w 4838"/>
                <a:gd name="T37" fmla="*/ 548 h 4123"/>
                <a:gd name="T38" fmla="*/ 386 w 4838"/>
                <a:gd name="T39" fmla="*/ 135 h 4123"/>
                <a:gd name="T40" fmla="*/ 386 w 4838"/>
                <a:gd name="T41" fmla="*/ 135 h 4123"/>
                <a:gd name="T42" fmla="*/ 386 w 4838"/>
                <a:gd name="T43" fmla="*/ 135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894" name="Freeform 8"/>
            <p:cNvSpPr>
              <a:spLocks/>
            </p:cNvSpPr>
            <p:nvPr/>
          </p:nvSpPr>
          <p:spPr bwMode="auto">
            <a:xfrm>
              <a:off x="164" y="2487"/>
              <a:ext cx="1917" cy="1405"/>
            </a:xfrm>
            <a:custGeom>
              <a:avLst/>
              <a:gdLst>
                <a:gd name="T0" fmla="*/ 5 w 3832"/>
                <a:gd name="T1" fmla="*/ 353 h 2812"/>
                <a:gd name="T2" fmla="*/ 0 w 3832"/>
                <a:gd name="T3" fmla="*/ 660 h 2812"/>
                <a:gd name="T4" fmla="*/ 202 w 3832"/>
                <a:gd name="T5" fmla="*/ 679 h 2812"/>
                <a:gd name="T6" fmla="*/ 626 w 3832"/>
                <a:gd name="T7" fmla="*/ 702 h 2812"/>
                <a:gd name="T8" fmla="*/ 894 w 3832"/>
                <a:gd name="T9" fmla="*/ 679 h 2812"/>
                <a:gd name="T10" fmla="*/ 902 w 3832"/>
                <a:gd name="T11" fmla="*/ 629 h 2812"/>
                <a:gd name="T12" fmla="*/ 959 w 3832"/>
                <a:gd name="T13" fmla="*/ 196 h 2812"/>
                <a:gd name="T14" fmla="*/ 958 w 3832"/>
                <a:gd name="T15" fmla="*/ 15 h 2812"/>
                <a:gd name="T16" fmla="*/ 824 w 3832"/>
                <a:gd name="T17" fmla="*/ 8 h 2812"/>
                <a:gd name="T18" fmla="*/ 494 w 3832"/>
                <a:gd name="T19" fmla="*/ 6 h 2812"/>
                <a:gd name="T20" fmla="*/ 250 w 3832"/>
                <a:gd name="T21" fmla="*/ 7 h 2812"/>
                <a:gd name="T22" fmla="*/ 5 w 3832"/>
                <a:gd name="T23" fmla="*/ 0 h 2812"/>
                <a:gd name="T24" fmla="*/ 5 w 3832"/>
                <a:gd name="T25" fmla="*/ 353 h 2812"/>
                <a:gd name="T26" fmla="*/ 5 w 3832"/>
                <a:gd name="T27" fmla="*/ 353 h 2812"/>
                <a:gd name="T28" fmla="*/ 5 w 3832"/>
                <a:gd name="T29" fmla="*/ 353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895" name="Freeform 9"/>
            <p:cNvSpPr>
              <a:spLocks/>
            </p:cNvSpPr>
            <p:nvPr/>
          </p:nvSpPr>
          <p:spPr bwMode="auto">
            <a:xfrm>
              <a:off x="566" y="2493"/>
              <a:ext cx="1395" cy="1349"/>
            </a:xfrm>
            <a:custGeom>
              <a:avLst/>
              <a:gdLst>
                <a:gd name="T0" fmla="*/ 698 w 2789"/>
                <a:gd name="T1" fmla="*/ 12 h 2697"/>
                <a:gd name="T2" fmla="*/ 283 w 2789"/>
                <a:gd name="T3" fmla="*/ 466 h 2697"/>
                <a:gd name="T4" fmla="*/ 252 w 2789"/>
                <a:gd name="T5" fmla="*/ 482 h 2697"/>
                <a:gd name="T6" fmla="*/ 217 w 2789"/>
                <a:gd name="T7" fmla="*/ 438 h 2697"/>
                <a:gd name="T8" fmla="*/ 162 w 2789"/>
                <a:gd name="T9" fmla="*/ 377 h 2697"/>
                <a:gd name="T10" fmla="*/ 85 w 2789"/>
                <a:gd name="T11" fmla="*/ 543 h 2697"/>
                <a:gd name="T12" fmla="*/ 141 w 2789"/>
                <a:gd name="T13" fmla="*/ 616 h 2697"/>
                <a:gd name="T14" fmla="*/ 188 w 2789"/>
                <a:gd name="T15" fmla="*/ 638 h 2697"/>
                <a:gd name="T16" fmla="*/ 157 w 2789"/>
                <a:gd name="T17" fmla="*/ 675 h 2697"/>
                <a:gd name="T18" fmla="*/ 15 w 2789"/>
                <a:gd name="T19" fmla="*/ 675 h 2697"/>
                <a:gd name="T20" fmla="*/ 0 w 2789"/>
                <a:gd name="T21" fmla="*/ 580 h 2697"/>
                <a:gd name="T22" fmla="*/ 85 w 2789"/>
                <a:gd name="T23" fmla="*/ 337 h 2697"/>
                <a:gd name="T24" fmla="*/ 117 w 2789"/>
                <a:gd name="T25" fmla="*/ 290 h 2697"/>
                <a:gd name="T26" fmla="*/ 280 w 2789"/>
                <a:gd name="T27" fmla="*/ 325 h 2697"/>
                <a:gd name="T28" fmla="*/ 604 w 2789"/>
                <a:gd name="T29" fmla="*/ 0 h 2697"/>
                <a:gd name="T30" fmla="*/ 698 w 2789"/>
                <a:gd name="T31" fmla="*/ 12 h 2697"/>
                <a:gd name="T32" fmla="*/ 698 w 2789"/>
                <a:gd name="T33" fmla="*/ 12 h 2697"/>
                <a:gd name="T34" fmla="*/ 698 w 2789"/>
                <a:gd name="T35" fmla="*/ 1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896" name="Freeform 10"/>
            <p:cNvSpPr>
              <a:spLocks/>
            </p:cNvSpPr>
            <p:nvPr/>
          </p:nvSpPr>
          <p:spPr bwMode="auto">
            <a:xfrm>
              <a:off x="437" y="2750"/>
              <a:ext cx="1386" cy="962"/>
            </a:xfrm>
            <a:custGeom>
              <a:avLst/>
              <a:gdLst>
                <a:gd name="T0" fmla="*/ 6 w 2772"/>
                <a:gd name="T1" fmla="*/ 0 h 1923"/>
                <a:gd name="T2" fmla="*/ 109 w 2772"/>
                <a:gd name="T3" fmla="*/ 106 h 1923"/>
                <a:gd name="T4" fmla="*/ 166 w 2772"/>
                <a:gd name="T5" fmla="*/ 54 h 1923"/>
                <a:gd name="T6" fmla="*/ 190 w 2772"/>
                <a:gd name="T7" fmla="*/ 79 h 1923"/>
                <a:gd name="T8" fmla="*/ 275 w 2772"/>
                <a:gd name="T9" fmla="*/ 177 h 1923"/>
                <a:gd name="T10" fmla="*/ 358 w 2772"/>
                <a:gd name="T11" fmla="*/ 218 h 1923"/>
                <a:gd name="T12" fmla="*/ 408 w 2772"/>
                <a:gd name="T13" fmla="*/ 255 h 1923"/>
                <a:gd name="T14" fmla="*/ 445 w 2772"/>
                <a:gd name="T15" fmla="*/ 227 h 1923"/>
                <a:gd name="T16" fmla="*/ 525 w 2772"/>
                <a:gd name="T17" fmla="*/ 297 h 1923"/>
                <a:gd name="T18" fmla="*/ 584 w 2772"/>
                <a:gd name="T19" fmla="*/ 266 h 1923"/>
                <a:gd name="T20" fmla="*/ 693 w 2772"/>
                <a:gd name="T21" fmla="*/ 476 h 1923"/>
                <a:gd name="T22" fmla="*/ 653 w 2772"/>
                <a:gd name="T23" fmla="*/ 481 h 1923"/>
                <a:gd name="T24" fmla="*/ 563 w 2772"/>
                <a:gd name="T25" fmla="*/ 320 h 1923"/>
                <a:gd name="T26" fmla="*/ 517 w 2772"/>
                <a:gd name="T27" fmla="*/ 342 h 1923"/>
                <a:gd name="T28" fmla="*/ 436 w 2772"/>
                <a:gd name="T29" fmla="*/ 273 h 1923"/>
                <a:gd name="T30" fmla="*/ 403 w 2772"/>
                <a:gd name="T31" fmla="*/ 305 h 1923"/>
                <a:gd name="T32" fmla="*/ 346 w 2772"/>
                <a:gd name="T33" fmla="*/ 245 h 1923"/>
                <a:gd name="T34" fmla="*/ 193 w 2772"/>
                <a:gd name="T35" fmla="*/ 155 h 1923"/>
                <a:gd name="T36" fmla="*/ 158 w 2772"/>
                <a:gd name="T37" fmla="*/ 105 h 1923"/>
                <a:gd name="T38" fmla="*/ 100 w 2772"/>
                <a:gd name="T39" fmla="*/ 153 h 1923"/>
                <a:gd name="T40" fmla="*/ 0 w 2772"/>
                <a:gd name="T41" fmla="*/ 47 h 1923"/>
                <a:gd name="T42" fmla="*/ 6 w 2772"/>
                <a:gd name="T43" fmla="*/ 0 h 1923"/>
                <a:gd name="T44" fmla="*/ 6 w 2772"/>
                <a:gd name="T45" fmla="*/ 0 h 1923"/>
                <a:gd name="T46" fmla="*/ 6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897" name="Freeform 11"/>
            <p:cNvSpPr>
              <a:spLocks/>
            </p:cNvSpPr>
            <p:nvPr/>
          </p:nvSpPr>
          <p:spPr bwMode="auto">
            <a:xfrm>
              <a:off x="283" y="2243"/>
              <a:ext cx="1723" cy="1676"/>
            </a:xfrm>
            <a:custGeom>
              <a:avLst/>
              <a:gdLst>
                <a:gd name="T0" fmla="*/ 277 w 3445"/>
                <a:gd name="T1" fmla="*/ 289 h 3351"/>
                <a:gd name="T2" fmla="*/ 120 w 3445"/>
                <a:gd name="T3" fmla="*/ 603 h 3351"/>
                <a:gd name="T4" fmla="*/ 0 w 3445"/>
                <a:gd name="T5" fmla="*/ 576 h 3351"/>
                <a:gd name="T6" fmla="*/ 16 w 3445"/>
                <a:gd name="T7" fmla="*/ 671 h 3351"/>
                <a:gd name="T8" fmla="*/ 61 w 3445"/>
                <a:gd name="T9" fmla="*/ 838 h 3351"/>
                <a:gd name="T10" fmla="*/ 282 w 3445"/>
                <a:gd name="T11" fmla="*/ 741 h 3351"/>
                <a:gd name="T12" fmla="*/ 318 w 3445"/>
                <a:gd name="T13" fmla="*/ 703 h 3351"/>
                <a:gd name="T14" fmla="*/ 202 w 3445"/>
                <a:gd name="T15" fmla="*/ 645 h 3351"/>
                <a:gd name="T16" fmla="*/ 193 w 3445"/>
                <a:gd name="T17" fmla="*/ 622 h 3351"/>
                <a:gd name="T18" fmla="*/ 262 w 3445"/>
                <a:gd name="T19" fmla="*/ 455 h 3351"/>
                <a:gd name="T20" fmla="*/ 325 w 3445"/>
                <a:gd name="T21" fmla="*/ 571 h 3351"/>
                <a:gd name="T22" fmla="*/ 352 w 3445"/>
                <a:gd name="T23" fmla="*/ 563 h 3351"/>
                <a:gd name="T24" fmla="*/ 551 w 3445"/>
                <a:gd name="T25" fmla="*/ 367 h 3351"/>
                <a:gd name="T26" fmla="*/ 799 w 3445"/>
                <a:gd name="T27" fmla="*/ 87 h 3351"/>
                <a:gd name="T28" fmla="*/ 862 w 3445"/>
                <a:gd name="T29" fmla="*/ 16 h 3351"/>
                <a:gd name="T30" fmla="*/ 769 w 3445"/>
                <a:gd name="T31" fmla="*/ 0 h 3351"/>
                <a:gd name="T32" fmla="*/ 739 w 3445"/>
                <a:gd name="T33" fmla="*/ 42 h 3351"/>
                <a:gd name="T34" fmla="*/ 398 w 3445"/>
                <a:gd name="T35" fmla="*/ 375 h 3351"/>
                <a:gd name="T36" fmla="*/ 355 w 3445"/>
                <a:gd name="T37" fmla="*/ 410 h 3351"/>
                <a:gd name="T38" fmla="*/ 335 w 3445"/>
                <a:gd name="T39" fmla="*/ 389 h 3351"/>
                <a:gd name="T40" fmla="*/ 288 w 3445"/>
                <a:gd name="T41" fmla="*/ 291 h 3351"/>
                <a:gd name="T42" fmla="*/ 277 w 3445"/>
                <a:gd name="T43" fmla="*/ 289 h 3351"/>
                <a:gd name="T44" fmla="*/ 277 w 3445"/>
                <a:gd name="T45" fmla="*/ 289 h 3351"/>
                <a:gd name="T46" fmla="*/ 277 w 3445"/>
                <a:gd name="T47" fmla="*/ 289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898" name="Freeform 12"/>
            <p:cNvSpPr>
              <a:spLocks/>
            </p:cNvSpPr>
            <p:nvPr/>
          </p:nvSpPr>
          <p:spPr bwMode="auto">
            <a:xfrm>
              <a:off x="163" y="2472"/>
              <a:ext cx="1420" cy="56"/>
            </a:xfrm>
            <a:custGeom>
              <a:avLst/>
              <a:gdLst>
                <a:gd name="T0" fmla="*/ 0 w 2838"/>
                <a:gd name="T1" fmla="*/ 0 h 112"/>
                <a:gd name="T2" fmla="*/ 711 w 2838"/>
                <a:gd name="T3" fmla="*/ 6 h 112"/>
                <a:gd name="T4" fmla="*/ 684 w 2838"/>
                <a:gd name="T5" fmla="*/ 26 h 112"/>
                <a:gd name="T6" fmla="*/ 345 w 2838"/>
                <a:gd name="T7" fmla="*/ 28 h 112"/>
                <a:gd name="T8" fmla="*/ 7 w 2838"/>
                <a:gd name="T9" fmla="*/ 13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899" name="Freeform 13"/>
            <p:cNvSpPr>
              <a:spLocks/>
            </p:cNvSpPr>
            <p:nvPr/>
          </p:nvSpPr>
          <p:spPr bwMode="auto">
            <a:xfrm>
              <a:off x="643" y="3124"/>
              <a:ext cx="191" cy="396"/>
            </a:xfrm>
            <a:custGeom>
              <a:avLst/>
              <a:gdLst>
                <a:gd name="T0" fmla="*/ 96 w 382"/>
                <a:gd name="T1" fmla="*/ 14 h 791"/>
                <a:gd name="T2" fmla="*/ 83 w 382"/>
                <a:gd name="T3" fmla="*/ 45 h 791"/>
                <a:gd name="T4" fmla="*/ 61 w 382"/>
                <a:gd name="T5" fmla="*/ 93 h 791"/>
                <a:gd name="T6" fmla="*/ 37 w 382"/>
                <a:gd name="T7" fmla="*/ 145 h 791"/>
                <a:gd name="T8" fmla="*/ 19 w 382"/>
                <a:gd name="T9" fmla="*/ 189 h 791"/>
                <a:gd name="T10" fmla="*/ 6 w 382"/>
                <a:gd name="T11" fmla="*/ 198 h 791"/>
                <a:gd name="T12" fmla="*/ 0 w 382"/>
                <a:gd name="T13" fmla="*/ 186 h 791"/>
                <a:gd name="T14" fmla="*/ 19 w 382"/>
                <a:gd name="T15" fmla="*/ 136 h 791"/>
                <a:gd name="T16" fmla="*/ 38 w 382"/>
                <a:gd name="T17" fmla="*/ 85 h 791"/>
                <a:gd name="T18" fmla="*/ 56 w 382"/>
                <a:gd name="T19" fmla="*/ 46 h 791"/>
                <a:gd name="T20" fmla="*/ 75 w 382"/>
                <a:gd name="T21" fmla="*/ 8 h 791"/>
                <a:gd name="T22" fmla="*/ 89 w 382"/>
                <a:gd name="T23" fmla="*/ 0 h 791"/>
                <a:gd name="T24" fmla="*/ 96 w 382"/>
                <a:gd name="T25" fmla="*/ 14 h 791"/>
                <a:gd name="T26" fmla="*/ 96 w 382"/>
                <a:gd name="T27" fmla="*/ 14 h 791"/>
                <a:gd name="T28" fmla="*/ 96 w 382"/>
                <a:gd name="T29" fmla="*/ 14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0" name="Freeform 14"/>
            <p:cNvSpPr>
              <a:spLocks/>
            </p:cNvSpPr>
            <p:nvPr/>
          </p:nvSpPr>
          <p:spPr bwMode="auto">
            <a:xfrm>
              <a:off x="833" y="2777"/>
              <a:ext cx="159" cy="315"/>
            </a:xfrm>
            <a:custGeom>
              <a:avLst/>
              <a:gdLst>
                <a:gd name="T0" fmla="*/ 57 w 320"/>
                <a:gd name="T1" fmla="*/ 152 h 629"/>
                <a:gd name="T2" fmla="*/ 46 w 320"/>
                <a:gd name="T3" fmla="*/ 127 h 629"/>
                <a:gd name="T4" fmla="*/ 27 w 320"/>
                <a:gd name="T5" fmla="*/ 82 h 629"/>
                <a:gd name="T6" fmla="*/ 9 w 320"/>
                <a:gd name="T7" fmla="*/ 38 h 629"/>
                <a:gd name="T8" fmla="*/ 0 w 320"/>
                <a:gd name="T9" fmla="*/ 15 h 629"/>
                <a:gd name="T10" fmla="*/ 7 w 320"/>
                <a:gd name="T11" fmla="*/ 0 h 629"/>
                <a:gd name="T12" fmla="*/ 22 w 320"/>
                <a:gd name="T13" fmla="*/ 8 h 629"/>
                <a:gd name="T14" fmla="*/ 33 w 320"/>
                <a:gd name="T15" fmla="*/ 34 h 629"/>
                <a:gd name="T16" fmla="*/ 52 w 320"/>
                <a:gd name="T17" fmla="*/ 77 h 629"/>
                <a:gd name="T18" fmla="*/ 71 w 320"/>
                <a:gd name="T19" fmla="*/ 121 h 629"/>
                <a:gd name="T20" fmla="*/ 79 w 320"/>
                <a:gd name="T21" fmla="*/ 143 h 629"/>
                <a:gd name="T22" fmla="*/ 72 w 320"/>
                <a:gd name="T23" fmla="*/ 158 h 629"/>
                <a:gd name="T24" fmla="*/ 57 w 320"/>
                <a:gd name="T25" fmla="*/ 152 h 629"/>
                <a:gd name="T26" fmla="*/ 57 w 320"/>
                <a:gd name="T27" fmla="*/ 152 h 629"/>
                <a:gd name="T28" fmla="*/ 57 w 320"/>
                <a:gd name="T29" fmla="*/ 152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1" name="Freeform 15"/>
            <p:cNvSpPr>
              <a:spLocks/>
            </p:cNvSpPr>
            <p:nvPr/>
          </p:nvSpPr>
          <p:spPr bwMode="auto">
            <a:xfrm>
              <a:off x="507" y="2777"/>
              <a:ext cx="367" cy="692"/>
            </a:xfrm>
            <a:custGeom>
              <a:avLst/>
              <a:gdLst>
                <a:gd name="T0" fmla="*/ 184 w 734"/>
                <a:gd name="T1" fmla="*/ 5 h 1384"/>
                <a:gd name="T2" fmla="*/ 165 w 734"/>
                <a:gd name="T3" fmla="*/ 48 h 1384"/>
                <a:gd name="T4" fmla="*/ 142 w 734"/>
                <a:gd name="T5" fmla="*/ 89 h 1384"/>
                <a:gd name="T6" fmla="*/ 117 w 734"/>
                <a:gd name="T7" fmla="*/ 129 h 1384"/>
                <a:gd name="T8" fmla="*/ 94 w 734"/>
                <a:gd name="T9" fmla="*/ 170 h 1384"/>
                <a:gd name="T10" fmla="*/ 77 w 734"/>
                <a:gd name="T11" fmla="*/ 209 h 1384"/>
                <a:gd name="T12" fmla="*/ 54 w 734"/>
                <a:gd name="T13" fmla="*/ 263 h 1384"/>
                <a:gd name="T14" fmla="*/ 31 w 734"/>
                <a:gd name="T15" fmla="*/ 315 h 1384"/>
                <a:gd name="T16" fmla="*/ 12 w 734"/>
                <a:gd name="T17" fmla="*/ 346 h 1384"/>
                <a:gd name="T18" fmla="*/ 1 w 734"/>
                <a:gd name="T19" fmla="*/ 346 h 1384"/>
                <a:gd name="T20" fmla="*/ 0 w 734"/>
                <a:gd name="T21" fmla="*/ 331 h 1384"/>
                <a:gd name="T22" fmla="*/ 13 w 734"/>
                <a:gd name="T23" fmla="*/ 303 h 1384"/>
                <a:gd name="T24" fmla="*/ 25 w 734"/>
                <a:gd name="T25" fmla="*/ 277 h 1384"/>
                <a:gd name="T26" fmla="*/ 39 w 734"/>
                <a:gd name="T27" fmla="*/ 247 h 1384"/>
                <a:gd name="T28" fmla="*/ 53 w 734"/>
                <a:gd name="T29" fmla="*/ 217 h 1384"/>
                <a:gd name="T30" fmla="*/ 66 w 734"/>
                <a:gd name="T31" fmla="*/ 189 h 1384"/>
                <a:gd name="T32" fmla="*/ 80 w 734"/>
                <a:gd name="T33" fmla="*/ 159 h 1384"/>
                <a:gd name="T34" fmla="*/ 102 w 734"/>
                <a:gd name="T35" fmla="*/ 118 h 1384"/>
                <a:gd name="T36" fmla="*/ 124 w 734"/>
                <a:gd name="T37" fmla="*/ 81 h 1384"/>
                <a:gd name="T38" fmla="*/ 145 w 734"/>
                <a:gd name="T39" fmla="*/ 43 h 1384"/>
                <a:gd name="T40" fmla="*/ 163 w 734"/>
                <a:gd name="T41" fmla="*/ 0 h 1384"/>
                <a:gd name="T42" fmla="*/ 184 w 734"/>
                <a:gd name="T43" fmla="*/ 5 h 1384"/>
                <a:gd name="T44" fmla="*/ 184 w 734"/>
                <a:gd name="T45" fmla="*/ 5 h 1384"/>
                <a:gd name="T46" fmla="*/ 184 w 734"/>
                <a:gd name="T47" fmla="*/ 5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2" name="Freeform 16"/>
            <p:cNvSpPr>
              <a:spLocks/>
            </p:cNvSpPr>
            <p:nvPr/>
          </p:nvSpPr>
          <p:spPr bwMode="auto">
            <a:xfrm>
              <a:off x="648" y="3499"/>
              <a:ext cx="282" cy="158"/>
            </a:xfrm>
            <a:custGeom>
              <a:avLst/>
              <a:gdLst>
                <a:gd name="T0" fmla="*/ 18 w 563"/>
                <a:gd name="T1" fmla="*/ 1 h 315"/>
                <a:gd name="T2" fmla="*/ 55 w 563"/>
                <a:gd name="T3" fmla="*/ 29 h 315"/>
                <a:gd name="T4" fmla="*/ 97 w 563"/>
                <a:gd name="T5" fmla="*/ 45 h 315"/>
                <a:gd name="T6" fmla="*/ 138 w 563"/>
                <a:gd name="T7" fmla="*/ 67 h 315"/>
                <a:gd name="T8" fmla="*/ 141 w 563"/>
                <a:gd name="T9" fmla="*/ 79 h 315"/>
                <a:gd name="T10" fmla="*/ 125 w 563"/>
                <a:gd name="T11" fmla="*/ 79 h 315"/>
                <a:gd name="T12" fmla="*/ 95 w 563"/>
                <a:gd name="T13" fmla="*/ 67 h 315"/>
                <a:gd name="T14" fmla="*/ 58 w 563"/>
                <a:gd name="T15" fmla="*/ 50 h 315"/>
                <a:gd name="T16" fmla="*/ 0 w 563"/>
                <a:gd name="T17" fmla="*/ 11 h 315"/>
                <a:gd name="T18" fmla="*/ 5 w 563"/>
                <a:gd name="T19" fmla="*/ 0 h 315"/>
                <a:gd name="T20" fmla="*/ 18 w 563"/>
                <a:gd name="T21" fmla="*/ 1 h 315"/>
                <a:gd name="T22" fmla="*/ 18 w 563"/>
                <a:gd name="T23" fmla="*/ 1 h 315"/>
                <a:gd name="T24" fmla="*/ 18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3" name="Freeform 17"/>
            <p:cNvSpPr>
              <a:spLocks/>
            </p:cNvSpPr>
            <p:nvPr/>
          </p:nvSpPr>
          <p:spPr bwMode="auto">
            <a:xfrm>
              <a:off x="400" y="3648"/>
              <a:ext cx="530" cy="283"/>
            </a:xfrm>
            <a:custGeom>
              <a:avLst/>
              <a:gdLst>
                <a:gd name="T0" fmla="*/ 265 w 1059"/>
                <a:gd name="T1" fmla="*/ 5 h 567"/>
                <a:gd name="T2" fmla="*/ 252 w 1059"/>
                <a:gd name="T3" fmla="*/ 19 h 567"/>
                <a:gd name="T4" fmla="*/ 233 w 1059"/>
                <a:gd name="T5" fmla="*/ 34 h 567"/>
                <a:gd name="T6" fmla="*/ 209 w 1059"/>
                <a:gd name="T7" fmla="*/ 50 h 567"/>
                <a:gd name="T8" fmla="*/ 182 w 1059"/>
                <a:gd name="T9" fmla="*/ 66 h 567"/>
                <a:gd name="T10" fmla="*/ 155 w 1059"/>
                <a:gd name="T11" fmla="*/ 80 h 567"/>
                <a:gd name="T12" fmla="*/ 130 w 1059"/>
                <a:gd name="T13" fmla="*/ 93 h 567"/>
                <a:gd name="T14" fmla="*/ 87 w 1059"/>
                <a:gd name="T15" fmla="*/ 113 h 567"/>
                <a:gd name="T16" fmla="*/ 51 w 1059"/>
                <a:gd name="T17" fmla="*/ 128 h 567"/>
                <a:gd name="T18" fmla="*/ 14 w 1059"/>
                <a:gd name="T19" fmla="*/ 141 h 567"/>
                <a:gd name="T20" fmla="*/ 0 w 1059"/>
                <a:gd name="T21" fmla="*/ 135 h 567"/>
                <a:gd name="T22" fmla="*/ 8 w 1059"/>
                <a:gd name="T23" fmla="*/ 121 h 567"/>
                <a:gd name="T24" fmla="*/ 63 w 1059"/>
                <a:gd name="T25" fmla="*/ 98 h 567"/>
                <a:gd name="T26" fmla="*/ 119 w 1059"/>
                <a:gd name="T27" fmla="*/ 75 h 567"/>
                <a:gd name="T28" fmla="*/ 166 w 1059"/>
                <a:gd name="T29" fmla="*/ 55 h 567"/>
                <a:gd name="T30" fmla="*/ 213 w 1059"/>
                <a:gd name="T31" fmla="*/ 33 h 567"/>
                <a:gd name="T32" fmla="*/ 237 w 1059"/>
                <a:gd name="T33" fmla="*/ 16 h 567"/>
                <a:gd name="T34" fmla="*/ 260 w 1059"/>
                <a:gd name="T35" fmla="*/ 0 h 567"/>
                <a:gd name="T36" fmla="*/ 265 w 1059"/>
                <a:gd name="T37" fmla="*/ 5 h 567"/>
                <a:gd name="T38" fmla="*/ 265 w 1059"/>
                <a:gd name="T39" fmla="*/ 5 h 567"/>
                <a:gd name="T40" fmla="*/ 265 w 1059"/>
                <a:gd name="T41" fmla="*/ 5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4" name="Freeform 18"/>
            <p:cNvSpPr>
              <a:spLocks/>
            </p:cNvSpPr>
            <p:nvPr/>
          </p:nvSpPr>
          <p:spPr bwMode="auto">
            <a:xfrm>
              <a:off x="252" y="3363"/>
              <a:ext cx="172" cy="564"/>
            </a:xfrm>
            <a:custGeom>
              <a:avLst/>
              <a:gdLst>
                <a:gd name="T0" fmla="*/ 11 w 344"/>
                <a:gd name="T1" fmla="*/ 42 h 1127"/>
                <a:gd name="T2" fmla="*/ 0 w 344"/>
                <a:gd name="T3" fmla="*/ 13 h 1127"/>
                <a:gd name="T4" fmla="*/ 6 w 344"/>
                <a:gd name="T5" fmla="*/ 0 h 1127"/>
                <a:gd name="T6" fmla="*/ 26 w 344"/>
                <a:gd name="T7" fmla="*/ 10 h 1127"/>
                <a:gd name="T8" fmla="*/ 29 w 344"/>
                <a:gd name="T9" fmla="*/ 39 h 1127"/>
                <a:gd name="T10" fmla="*/ 40 w 344"/>
                <a:gd name="T11" fmla="*/ 122 h 1127"/>
                <a:gd name="T12" fmla="*/ 51 w 344"/>
                <a:gd name="T13" fmla="*/ 161 h 1127"/>
                <a:gd name="T14" fmla="*/ 64 w 344"/>
                <a:gd name="T15" fmla="*/ 203 h 1127"/>
                <a:gd name="T16" fmla="*/ 76 w 344"/>
                <a:gd name="T17" fmla="*/ 237 h 1127"/>
                <a:gd name="T18" fmla="*/ 86 w 344"/>
                <a:gd name="T19" fmla="*/ 268 h 1127"/>
                <a:gd name="T20" fmla="*/ 80 w 344"/>
                <a:gd name="T21" fmla="*/ 282 h 1127"/>
                <a:gd name="T22" fmla="*/ 66 w 344"/>
                <a:gd name="T23" fmla="*/ 275 h 1127"/>
                <a:gd name="T24" fmla="*/ 30 w 344"/>
                <a:gd name="T25" fmla="*/ 163 h 1127"/>
                <a:gd name="T26" fmla="*/ 11 w 344"/>
                <a:gd name="T27" fmla="*/ 42 h 1127"/>
                <a:gd name="T28" fmla="*/ 11 w 344"/>
                <a:gd name="T29" fmla="*/ 42 h 1127"/>
                <a:gd name="T30" fmla="*/ 11 w 344"/>
                <a:gd name="T31" fmla="*/ 42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5" name="Freeform 19"/>
            <p:cNvSpPr>
              <a:spLocks/>
            </p:cNvSpPr>
            <p:nvPr/>
          </p:nvSpPr>
          <p:spPr bwMode="auto">
            <a:xfrm>
              <a:off x="283" y="3367"/>
              <a:ext cx="229" cy="107"/>
            </a:xfrm>
            <a:custGeom>
              <a:avLst/>
              <a:gdLst>
                <a:gd name="T0" fmla="*/ 7 w 459"/>
                <a:gd name="T1" fmla="*/ 0 h 215"/>
                <a:gd name="T2" fmla="*/ 28 w 459"/>
                <a:gd name="T3" fmla="*/ 7 h 215"/>
                <a:gd name="T4" fmla="*/ 110 w 459"/>
                <a:gd name="T5" fmla="*/ 35 h 215"/>
                <a:gd name="T6" fmla="*/ 114 w 459"/>
                <a:gd name="T7" fmla="*/ 53 h 215"/>
                <a:gd name="T8" fmla="*/ 54 w 459"/>
                <a:gd name="T9" fmla="*/ 33 h 215"/>
                <a:gd name="T10" fmla="*/ 0 w 459"/>
                <a:gd name="T11" fmla="*/ 14 h 215"/>
                <a:gd name="T12" fmla="*/ 1 w 459"/>
                <a:gd name="T13" fmla="*/ 5 h 215"/>
                <a:gd name="T14" fmla="*/ 7 w 459"/>
                <a:gd name="T15" fmla="*/ 0 h 215"/>
                <a:gd name="T16" fmla="*/ 7 w 459"/>
                <a:gd name="T17" fmla="*/ 0 h 215"/>
                <a:gd name="T18" fmla="*/ 7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6" name="Freeform 20"/>
            <p:cNvSpPr>
              <a:spLocks/>
            </p:cNvSpPr>
            <p:nvPr/>
          </p:nvSpPr>
          <p:spPr bwMode="auto">
            <a:xfrm>
              <a:off x="140" y="2472"/>
              <a:ext cx="241" cy="1374"/>
            </a:xfrm>
            <a:custGeom>
              <a:avLst/>
              <a:gdLst>
                <a:gd name="T0" fmla="*/ 23 w 483"/>
                <a:gd name="T1" fmla="*/ 7 h 2746"/>
                <a:gd name="T2" fmla="*/ 28 w 483"/>
                <a:gd name="T3" fmla="*/ 260 h 2746"/>
                <a:gd name="T4" fmla="*/ 20 w 483"/>
                <a:gd name="T5" fmla="*/ 533 h 2746"/>
                <a:gd name="T6" fmla="*/ 23 w 483"/>
                <a:gd name="T7" fmla="*/ 581 h 2746"/>
                <a:gd name="T8" fmla="*/ 33 w 483"/>
                <a:gd name="T9" fmla="*/ 658 h 2746"/>
                <a:gd name="T10" fmla="*/ 116 w 483"/>
                <a:gd name="T11" fmla="*/ 668 h 2746"/>
                <a:gd name="T12" fmla="*/ 120 w 483"/>
                <a:gd name="T13" fmla="*/ 688 h 2746"/>
                <a:gd name="T14" fmla="*/ 6 w 483"/>
                <a:gd name="T15" fmla="*/ 679 h 2746"/>
                <a:gd name="T16" fmla="*/ 0 w 483"/>
                <a:gd name="T17" fmla="*/ 531 h 2746"/>
                <a:gd name="T18" fmla="*/ 6 w 483"/>
                <a:gd name="T19" fmla="*/ 368 h 2746"/>
                <a:gd name="T20" fmla="*/ 5 w 483"/>
                <a:gd name="T21" fmla="*/ 204 h 2746"/>
                <a:gd name="T22" fmla="*/ 5 w 483"/>
                <a:gd name="T23" fmla="*/ 105 h 2746"/>
                <a:gd name="T24" fmla="*/ 8 w 483"/>
                <a:gd name="T25" fmla="*/ 9 h 2746"/>
                <a:gd name="T26" fmla="*/ 14 w 483"/>
                <a:gd name="T27" fmla="*/ 0 h 2746"/>
                <a:gd name="T28" fmla="*/ 23 w 483"/>
                <a:gd name="T29" fmla="*/ 7 h 2746"/>
                <a:gd name="T30" fmla="*/ 23 w 483"/>
                <a:gd name="T31" fmla="*/ 7 h 2746"/>
                <a:gd name="T32" fmla="*/ 23 w 483"/>
                <a:gd name="T33" fmla="*/ 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7" name="Freeform 21"/>
            <p:cNvSpPr>
              <a:spLocks/>
            </p:cNvSpPr>
            <p:nvPr/>
          </p:nvSpPr>
          <p:spPr bwMode="auto">
            <a:xfrm>
              <a:off x="574" y="3824"/>
              <a:ext cx="1419" cy="85"/>
            </a:xfrm>
            <a:custGeom>
              <a:avLst/>
              <a:gdLst>
                <a:gd name="T0" fmla="*/ 23 w 2838"/>
                <a:gd name="T1" fmla="*/ 1 h 171"/>
                <a:gd name="T2" fmla="*/ 213 w 2838"/>
                <a:gd name="T3" fmla="*/ 10 h 171"/>
                <a:gd name="T4" fmla="*/ 393 w 2838"/>
                <a:gd name="T5" fmla="*/ 19 h 171"/>
                <a:gd name="T6" fmla="*/ 551 w 2838"/>
                <a:gd name="T7" fmla="*/ 6 h 171"/>
                <a:gd name="T8" fmla="*/ 698 w 2838"/>
                <a:gd name="T9" fmla="*/ 0 h 171"/>
                <a:gd name="T10" fmla="*/ 710 w 2838"/>
                <a:gd name="T11" fmla="*/ 10 h 171"/>
                <a:gd name="T12" fmla="*/ 699 w 2838"/>
                <a:gd name="T13" fmla="*/ 22 h 171"/>
                <a:gd name="T14" fmla="*/ 601 w 2838"/>
                <a:gd name="T15" fmla="*/ 35 h 171"/>
                <a:gd name="T16" fmla="*/ 393 w 2838"/>
                <a:gd name="T17" fmla="*/ 42 h 171"/>
                <a:gd name="T18" fmla="*/ 0 w 2838"/>
                <a:gd name="T19" fmla="*/ 25 h 171"/>
                <a:gd name="T20" fmla="*/ 23 w 2838"/>
                <a:gd name="T21" fmla="*/ 1 h 171"/>
                <a:gd name="T22" fmla="*/ 23 w 2838"/>
                <a:gd name="T23" fmla="*/ 1 h 171"/>
                <a:gd name="T24" fmla="*/ 23 w 2838"/>
                <a:gd name="T25" fmla="*/ 1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8" name="Freeform 22"/>
            <p:cNvSpPr>
              <a:spLocks/>
            </p:cNvSpPr>
            <p:nvPr/>
          </p:nvSpPr>
          <p:spPr bwMode="auto">
            <a:xfrm>
              <a:off x="1950" y="2498"/>
              <a:ext cx="176" cy="1375"/>
            </a:xfrm>
            <a:custGeom>
              <a:avLst/>
              <a:gdLst>
                <a:gd name="T0" fmla="*/ 87 w 351"/>
                <a:gd name="T1" fmla="*/ 13 h 2751"/>
                <a:gd name="T2" fmla="*/ 88 w 351"/>
                <a:gd name="T3" fmla="*/ 60 h 2751"/>
                <a:gd name="T4" fmla="*/ 86 w 351"/>
                <a:gd name="T5" fmla="*/ 118 h 2751"/>
                <a:gd name="T6" fmla="*/ 72 w 351"/>
                <a:gd name="T7" fmla="*/ 251 h 2751"/>
                <a:gd name="T8" fmla="*/ 54 w 351"/>
                <a:gd name="T9" fmla="*/ 386 h 2751"/>
                <a:gd name="T10" fmla="*/ 40 w 351"/>
                <a:gd name="T11" fmla="*/ 497 h 2751"/>
                <a:gd name="T12" fmla="*/ 32 w 351"/>
                <a:gd name="T13" fmla="*/ 592 h 2751"/>
                <a:gd name="T14" fmla="*/ 23 w 351"/>
                <a:gd name="T15" fmla="*/ 677 h 2751"/>
                <a:gd name="T16" fmla="*/ 10 w 351"/>
                <a:gd name="T17" fmla="*/ 687 h 2751"/>
                <a:gd name="T18" fmla="*/ 0 w 351"/>
                <a:gd name="T19" fmla="*/ 673 h 2751"/>
                <a:gd name="T20" fmla="*/ 5 w 351"/>
                <a:gd name="T21" fmla="*/ 573 h 2751"/>
                <a:gd name="T22" fmla="*/ 25 w 351"/>
                <a:gd name="T23" fmla="*/ 433 h 2751"/>
                <a:gd name="T24" fmla="*/ 47 w 351"/>
                <a:gd name="T25" fmla="*/ 289 h 2751"/>
                <a:gd name="T26" fmla="*/ 61 w 351"/>
                <a:gd name="T27" fmla="*/ 173 h 2751"/>
                <a:gd name="T28" fmla="*/ 64 w 351"/>
                <a:gd name="T29" fmla="*/ 9 h 2751"/>
                <a:gd name="T30" fmla="*/ 77 w 351"/>
                <a:gd name="T31" fmla="*/ 0 h 2751"/>
                <a:gd name="T32" fmla="*/ 87 w 351"/>
                <a:gd name="T33" fmla="*/ 13 h 2751"/>
                <a:gd name="T34" fmla="*/ 87 w 351"/>
                <a:gd name="T35" fmla="*/ 13 h 2751"/>
                <a:gd name="T36" fmla="*/ 87 w 351"/>
                <a:gd name="T37" fmla="*/ 13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09" name="Freeform 23"/>
            <p:cNvSpPr>
              <a:spLocks/>
            </p:cNvSpPr>
            <p:nvPr/>
          </p:nvSpPr>
          <p:spPr bwMode="auto">
            <a:xfrm>
              <a:off x="1804" y="2491"/>
              <a:ext cx="294" cy="37"/>
            </a:xfrm>
            <a:custGeom>
              <a:avLst/>
              <a:gdLst>
                <a:gd name="T0" fmla="*/ 18 w 587"/>
                <a:gd name="T1" fmla="*/ 0 h 74"/>
                <a:gd name="T2" fmla="*/ 112 w 587"/>
                <a:gd name="T3" fmla="*/ 2 h 74"/>
                <a:gd name="T4" fmla="*/ 138 w 587"/>
                <a:gd name="T5" fmla="*/ 1 h 74"/>
                <a:gd name="T6" fmla="*/ 147 w 587"/>
                <a:gd name="T7" fmla="*/ 9 h 74"/>
                <a:gd name="T8" fmla="*/ 139 w 587"/>
                <a:gd name="T9" fmla="*/ 19 h 74"/>
                <a:gd name="T10" fmla="*/ 0 w 587"/>
                <a:gd name="T11" fmla="*/ 18 h 74"/>
                <a:gd name="T12" fmla="*/ 8 w 587"/>
                <a:gd name="T13" fmla="*/ 9 h 74"/>
                <a:gd name="T14" fmla="*/ 18 w 587"/>
                <a:gd name="T15" fmla="*/ 0 h 74"/>
                <a:gd name="T16" fmla="*/ 18 w 587"/>
                <a:gd name="T17" fmla="*/ 0 h 74"/>
                <a:gd name="T18" fmla="*/ 18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0" name="Freeform 24"/>
            <p:cNvSpPr>
              <a:spLocks/>
            </p:cNvSpPr>
            <p:nvPr/>
          </p:nvSpPr>
          <p:spPr bwMode="auto">
            <a:xfrm>
              <a:off x="408" y="2574"/>
              <a:ext cx="59" cy="860"/>
            </a:xfrm>
            <a:custGeom>
              <a:avLst/>
              <a:gdLst>
                <a:gd name="T0" fmla="*/ 0 w 117"/>
                <a:gd name="T1" fmla="*/ 419 h 1720"/>
                <a:gd name="T2" fmla="*/ 7 w 117"/>
                <a:gd name="T3" fmla="*/ 328 h 1720"/>
                <a:gd name="T4" fmla="*/ 7 w 117"/>
                <a:gd name="T5" fmla="*/ 12 h 1720"/>
                <a:gd name="T6" fmla="*/ 18 w 117"/>
                <a:gd name="T7" fmla="*/ 0 h 1720"/>
                <a:gd name="T8" fmla="*/ 30 w 117"/>
                <a:gd name="T9" fmla="*/ 12 h 1720"/>
                <a:gd name="T10" fmla="*/ 22 w 117"/>
                <a:gd name="T11" fmla="*/ 430 h 1720"/>
                <a:gd name="T12" fmla="*/ 0 w 117"/>
                <a:gd name="T13" fmla="*/ 419 h 1720"/>
                <a:gd name="T14" fmla="*/ 0 w 117"/>
                <a:gd name="T15" fmla="*/ 419 h 1720"/>
                <a:gd name="T16" fmla="*/ 0 w 117"/>
                <a:gd name="T17" fmla="*/ 419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1" name="Freeform 25"/>
            <p:cNvSpPr>
              <a:spLocks/>
            </p:cNvSpPr>
            <p:nvPr/>
          </p:nvSpPr>
          <p:spPr bwMode="auto">
            <a:xfrm>
              <a:off x="847" y="3697"/>
              <a:ext cx="1005" cy="45"/>
            </a:xfrm>
            <a:custGeom>
              <a:avLst/>
              <a:gdLst>
                <a:gd name="T0" fmla="*/ 15 w 2009"/>
                <a:gd name="T1" fmla="*/ 1 h 91"/>
                <a:gd name="T2" fmla="*/ 130 w 2009"/>
                <a:gd name="T3" fmla="*/ 5 h 91"/>
                <a:gd name="T4" fmla="*/ 358 w 2009"/>
                <a:gd name="T5" fmla="*/ 0 h 91"/>
                <a:gd name="T6" fmla="*/ 492 w 2009"/>
                <a:gd name="T7" fmla="*/ 2 h 91"/>
                <a:gd name="T8" fmla="*/ 503 w 2009"/>
                <a:gd name="T9" fmla="*/ 17 h 91"/>
                <a:gd name="T10" fmla="*/ 488 w 2009"/>
                <a:gd name="T11" fmla="*/ 22 h 91"/>
                <a:gd name="T12" fmla="*/ 356 w 2009"/>
                <a:gd name="T13" fmla="*/ 19 h 91"/>
                <a:gd name="T14" fmla="*/ 134 w 2009"/>
                <a:gd name="T15" fmla="*/ 20 h 91"/>
                <a:gd name="T16" fmla="*/ 0 w 2009"/>
                <a:gd name="T17" fmla="*/ 14 h 91"/>
                <a:gd name="T18" fmla="*/ 15 w 2009"/>
                <a:gd name="T19" fmla="*/ 1 h 91"/>
                <a:gd name="T20" fmla="*/ 15 w 2009"/>
                <a:gd name="T21" fmla="*/ 1 h 91"/>
                <a:gd name="T22" fmla="*/ 15 w 2009"/>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2" name="Freeform 26"/>
            <p:cNvSpPr>
              <a:spLocks/>
            </p:cNvSpPr>
            <p:nvPr/>
          </p:nvSpPr>
          <p:spPr bwMode="auto">
            <a:xfrm>
              <a:off x="663" y="2149"/>
              <a:ext cx="1833" cy="1583"/>
            </a:xfrm>
            <a:custGeom>
              <a:avLst/>
              <a:gdLst>
                <a:gd name="T0" fmla="*/ 0 w 3665"/>
                <a:gd name="T1" fmla="*/ 176 h 3164"/>
                <a:gd name="T2" fmla="*/ 33 w 3665"/>
                <a:gd name="T3" fmla="*/ 145 h 3164"/>
                <a:gd name="T4" fmla="*/ 102 w 3665"/>
                <a:gd name="T5" fmla="*/ 92 h 3164"/>
                <a:gd name="T6" fmla="*/ 139 w 3665"/>
                <a:gd name="T7" fmla="*/ 72 h 3164"/>
                <a:gd name="T8" fmla="*/ 217 w 3665"/>
                <a:gd name="T9" fmla="*/ 39 h 3164"/>
                <a:gd name="T10" fmla="*/ 302 w 3665"/>
                <a:gd name="T11" fmla="*/ 15 h 3164"/>
                <a:gd name="T12" fmla="*/ 370 w 3665"/>
                <a:gd name="T13" fmla="*/ 5 h 3164"/>
                <a:gd name="T14" fmla="*/ 468 w 3665"/>
                <a:gd name="T15" fmla="*/ 0 h 3164"/>
                <a:gd name="T16" fmla="*/ 551 w 3665"/>
                <a:gd name="T17" fmla="*/ 7 h 3164"/>
                <a:gd name="T18" fmla="*/ 633 w 3665"/>
                <a:gd name="T19" fmla="*/ 28 h 3164"/>
                <a:gd name="T20" fmla="*/ 695 w 3665"/>
                <a:gd name="T21" fmla="*/ 52 h 3164"/>
                <a:gd name="T22" fmla="*/ 766 w 3665"/>
                <a:gd name="T23" fmla="*/ 93 h 3164"/>
                <a:gd name="T24" fmla="*/ 813 w 3665"/>
                <a:gd name="T25" fmla="*/ 135 h 3164"/>
                <a:gd name="T26" fmla="*/ 847 w 3665"/>
                <a:gd name="T27" fmla="*/ 171 h 3164"/>
                <a:gd name="T28" fmla="*/ 872 w 3665"/>
                <a:gd name="T29" fmla="*/ 210 h 3164"/>
                <a:gd name="T30" fmla="*/ 897 w 3665"/>
                <a:gd name="T31" fmla="*/ 264 h 3164"/>
                <a:gd name="T32" fmla="*/ 914 w 3665"/>
                <a:gd name="T33" fmla="*/ 340 h 3164"/>
                <a:gd name="T34" fmla="*/ 917 w 3665"/>
                <a:gd name="T35" fmla="*/ 400 h 3164"/>
                <a:gd name="T36" fmla="*/ 912 w 3665"/>
                <a:gd name="T37" fmla="*/ 475 h 3164"/>
                <a:gd name="T38" fmla="*/ 898 w 3665"/>
                <a:gd name="T39" fmla="*/ 528 h 3164"/>
                <a:gd name="T40" fmla="*/ 865 w 3665"/>
                <a:gd name="T41" fmla="*/ 593 h 3164"/>
                <a:gd name="T42" fmla="*/ 831 w 3665"/>
                <a:gd name="T43" fmla="*/ 639 h 3164"/>
                <a:gd name="T44" fmla="*/ 787 w 3665"/>
                <a:gd name="T45" fmla="*/ 687 h 3164"/>
                <a:gd name="T46" fmla="*/ 734 w 3665"/>
                <a:gd name="T47" fmla="*/ 737 h 3164"/>
                <a:gd name="T48" fmla="*/ 703 w 3665"/>
                <a:gd name="T49" fmla="*/ 764 h 3164"/>
                <a:gd name="T50" fmla="*/ 670 w 3665"/>
                <a:gd name="T51" fmla="*/ 792 h 3164"/>
                <a:gd name="T52" fmla="*/ 665 w 3665"/>
                <a:gd name="T53" fmla="*/ 722 h 3164"/>
                <a:gd name="T54" fmla="*/ 720 w 3665"/>
                <a:gd name="T55" fmla="*/ 682 h 3164"/>
                <a:gd name="T56" fmla="*/ 764 w 3665"/>
                <a:gd name="T57" fmla="*/ 643 h 3164"/>
                <a:gd name="T58" fmla="*/ 796 w 3665"/>
                <a:gd name="T59" fmla="*/ 604 h 3164"/>
                <a:gd name="T60" fmla="*/ 821 w 3665"/>
                <a:gd name="T61" fmla="*/ 566 h 3164"/>
                <a:gd name="T62" fmla="*/ 842 w 3665"/>
                <a:gd name="T63" fmla="*/ 512 h 3164"/>
                <a:gd name="T64" fmla="*/ 851 w 3665"/>
                <a:gd name="T65" fmla="*/ 459 h 3164"/>
                <a:gd name="T66" fmla="*/ 849 w 3665"/>
                <a:gd name="T67" fmla="*/ 398 h 3164"/>
                <a:gd name="T68" fmla="*/ 848 w 3665"/>
                <a:gd name="T69" fmla="*/ 356 h 3164"/>
                <a:gd name="T70" fmla="*/ 833 w 3665"/>
                <a:gd name="T71" fmla="*/ 278 h 3164"/>
                <a:gd name="T72" fmla="*/ 820 w 3665"/>
                <a:gd name="T73" fmla="*/ 242 h 3164"/>
                <a:gd name="T74" fmla="*/ 786 w 3665"/>
                <a:gd name="T75" fmla="*/ 178 h 3164"/>
                <a:gd name="T76" fmla="*/ 740 w 3665"/>
                <a:gd name="T77" fmla="*/ 127 h 3164"/>
                <a:gd name="T78" fmla="*/ 675 w 3665"/>
                <a:gd name="T79" fmla="*/ 87 h 3164"/>
                <a:gd name="T80" fmla="*/ 596 w 3665"/>
                <a:gd name="T81" fmla="*/ 62 h 3164"/>
                <a:gd name="T82" fmla="*/ 520 w 3665"/>
                <a:gd name="T83" fmla="*/ 47 h 3164"/>
                <a:gd name="T84" fmla="*/ 463 w 3665"/>
                <a:gd name="T85" fmla="*/ 42 h 3164"/>
                <a:gd name="T86" fmla="*/ 376 w 3665"/>
                <a:gd name="T87" fmla="*/ 45 h 3164"/>
                <a:gd name="T88" fmla="*/ 305 w 3665"/>
                <a:gd name="T89" fmla="*/ 59 h 3164"/>
                <a:gd name="T90" fmla="*/ 193 w 3665"/>
                <a:gd name="T91" fmla="*/ 100 h 3164"/>
                <a:gd name="T92" fmla="*/ 140 w 3665"/>
                <a:gd name="T93" fmla="*/ 130 h 3164"/>
                <a:gd name="T94" fmla="*/ 82 w 3665"/>
                <a:gd name="T95" fmla="*/ 169 h 3164"/>
                <a:gd name="T96" fmla="*/ 0 w 3665"/>
                <a:gd name="T97" fmla="*/ 176 h 3164"/>
                <a:gd name="T98" fmla="*/ 0 w 3665"/>
                <a:gd name="T99" fmla="*/ 176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3" name="Freeform 27"/>
            <p:cNvSpPr>
              <a:spLocks/>
            </p:cNvSpPr>
            <p:nvPr/>
          </p:nvSpPr>
          <p:spPr bwMode="auto">
            <a:xfrm>
              <a:off x="449" y="2750"/>
              <a:ext cx="357" cy="245"/>
            </a:xfrm>
            <a:custGeom>
              <a:avLst/>
              <a:gdLst>
                <a:gd name="T0" fmla="*/ 0 w 715"/>
                <a:gd name="T1" fmla="*/ 0 h 490"/>
                <a:gd name="T2" fmla="*/ 103 w 715"/>
                <a:gd name="T3" fmla="*/ 106 h 490"/>
                <a:gd name="T4" fmla="*/ 158 w 715"/>
                <a:gd name="T5" fmla="*/ 42 h 490"/>
                <a:gd name="T6" fmla="*/ 178 w 715"/>
                <a:gd name="T7" fmla="*/ 60 h 490"/>
                <a:gd name="T8" fmla="*/ 176 w 715"/>
                <a:gd name="T9" fmla="*/ 74 h 490"/>
                <a:gd name="T10" fmla="*/ 162 w 715"/>
                <a:gd name="T11" fmla="*/ 60 h 490"/>
                <a:gd name="T12" fmla="*/ 103 w 715"/>
                <a:gd name="T13" fmla="*/ 123 h 490"/>
                <a:gd name="T14" fmla="*/ 1 w 715"/>
                <a:gd name="T15" fmla="*/ 15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4" name="Freeform 28"/>
            <p:cNvSpPr>
              <a:spLocks/>
            </p:cNvSpPr>
            <p:nvPr/>
          </p:nvSpPr>
          <p:spPr bwMode="auto">
            <a:xfrm>
              <a:off x="449" y="2832"/>
              <a:ext cx="309" cy="246"/>
            </a:xfrm>
            <a:custGeom>
              <a:avLst/>
              <a:gdLst>
                <a:gd name="T0" fmla="*/ 2 w 620"/>
                <a:gd name="T1" fmla="*/ 0 h 493"/>
                <a:gd name="T2" fmla="*/ 95 w 620"/>
                <a:gd name="T3" fmla="*/ 106 h 493"/>
                <a:gd name="T4" fmla="*/ 154 w 620"/>
                <a:gd name="T5" fmla="*/ 58 h 493"/>
                <a:gd name="T6" fmla="*/ 146 w 620"/>
                <a:gd name="T7" fmla="*/ 80 h 493"/>
                <a:gd name="T8" fmla="*/ 92 w 620"/>
                <a:gd name="T9" fmla="*/ 123 h 493"/>
                <a:gd name="T10" fmla="*/ 0 w 620"/>
                <a:gd name="T11" fmla="*/ 17 h 493"/>
                <a:gd name="T12" fmla="*/ 2 w 620"/>
                <a:gd name="T13" fmla="*/ 0 h 493"/>
                <a:gd name="T14" fmla="*/ 2 w 620"/>
                <a:gd name="T15" fmla="*/ 0 h 493"/>
                <a:gd name="T16" fmla="*/ 2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5" name="Freeform 29"/>
            <p:cNvSpPr>
              <a:spLocks/>
            </p:cNvSpPr>
            <p:nvPr/>
          </p:nvSpPr>
          <p:spPr bwMode="auto">
            <a:xfrm>
              <a:off x="1132" y="3240"/>
              <a:ext cx="614" cy="466"/>
            </a:xfrm>
            <a:custGeom>
              <a:avLst/>
              <a:gdLst>
                <a:gd name="T0" fmla="*/ 5 w 1228"/>
                <a:gd name="T1" fmla="*/ 0 h 931"/>
                <a:gd name="T2" fmla="*/ 56 w 1228"/>
                <a:gd name="T3" fmla="*/ 54 h 931"/>
                <a:gd name="T4" fmla="*/ 89 w 1228"/>
                <a:gd name="T5" fmla="*/ 22 h 931"/>
                <a:gd name="T6" fmla="*/ 169 w 1228"/>
                <a:gd name="T7" fmla="*/ 97 h 931"/>
                <a:gd name="T8" fmla="*/ 219 w 1228"/>
                <a:gd name="T9" fmla="*/ 66 h 931"/>
                <a:gd name="T10" fmla="*/ 307 w 1228"/>
                <a:gd name="T11" fmla="*/ 226 h 931"/>
                <a:gd name="T12" fmla="*/ 299 w 1228"/>
                <a:gd name="T13" fmla="*/ 233 h 931"/>
                <a:gd name="T14" fmla="*/ 219 w 1228"/>
                <a:gd name="T15" fmla="*/ 83 h 931"/>
                <a:gd name="T16" fmla="*/ 166 w 1228"/>
                <a:gd name="T17" fmla="*/ 119 h 931"/>
                <a:gd name="T18" fmla="*/ 88 w 1228"/>
                <a:gd name="T19" fmla="*/ 40 h 931"/>
                <a:gd name="T20" fmla="*/ 53 w 1228"/>
                <a:gd name="T21" fmla="*/ 72 h 931"/>
                <a:gd name="T22" fmla="*/ 0 w 1228"/>
                <a:gd name="T23" fmla="*/ 8 h 931"/>
                <a:gd name="T24" fmla="*/ 5 w 1228"/>
                <a:gd name="T25" fmla="*/ 0 h 931"/>
                <a:gd name="T26" fmla="*/ 5 w 1228"/>
                <a:gd name="T27" fmla="*/ 0 h 931"/>
                <a:gd name="T28" fmla="*/ 5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6" name="Freeform 30"/>
            <p:cNvSpPr>
              <a:spLocks/>
            </p:cNvSpPr>
            <p:nvPr/>
          </p:nvSpPr>
          <p:spPr bwMode="auto">
            <a:xfrm>
              <a:off x="1162" y="3182"/>
              <a:ext cx="661" cy="520"/>
            </a:xfrm>
            <a:custGeom>
              <a:avLst/>
              <a:gdLst>
                <a:gd name="T0" fmla="*/ 0 w 1323"/>
                <a:gd name="T1" fmla="*/ 11 h 1039"/>
                <a:gd name="T2" fmla="*/ 42 w 1323"/>
                <a:gd name="T3" fmla="*/ 48 h 1039"/>
                <a:gd name="T4" fmla="*/ 76 w 1323"/>
                <a:gd name="T5" fmla="*/ 19 h 1039"/>
                <a:gd name="T6" fmla="*/ 159 w 1323"/>
                <a:gd name="T7" fmla="*/ 97 h 1039"/>
                <a:gd name="T8" fmla="*/ 214 w 1323"/>
                <a:gd name="T9" fmla="*/ 59 h 1039"/>
                <a:gd name="T10" fmla="*/ 316 w 1323"/>
                <a:gd name="T11" fmla="*/ 258 h 1039"/>
                <a:gd name="T12" fmla="*/ 330 w 1323"/>
                <a:gd name="T13" fmla="*/ 260 h 1039"/>
                <a:gd name="T14" fmla="*/ 220 w 1323"/>
                <a:gd name="T15" fmla="*/ 41 h 1039"/>
                <a:gd name="T16" fmla="*/ 162 w 1323"/>
                <a:gd name="T17" fmla="*/ 81 h 1039"/>
                <a:gd name="T18" fmla="*/ 73 w 1323"/>
                <a:gd name="T19" fmla="*/ 0 h 1039"/>
                <a:gd name="T20" fmla="*/ 40 w 1323"/>
                <a:gd name="T21" fmla="*/ 34 h 1039"/>
                <a:gd name="T22" fmla="*/ 7 w 1323"/>
                <a:gd name="T23" fmla="*/ 0 h 1039"/>
                <a:gd name="T24" fmla="*/ 0 w 1323"/>
                <a:gd name="T25" fmla="*/ 11 h 1039"/>
                <a:gd name="T26" fmla="*/ 0 w 1323"/>
                <a:gd name="T27" fmla="*/ 11 h 1039"/>
                <a:gd name="T28" fmla="*/ 0 w 1323"/>
                <a:gd name="T29" fmla="*/ 1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7" name="Freeform 31"/>
            <p:cNvSpPr>
              <a:spLocks/>
            </p:cNvSpPr>
            <p:nvPr/>
          </p:nvSpPr>
          <p:spPr bwMode="auto">
            <a:xfrm>
              <a:off x="441" y="2605"/>
              <a:ext cx="995" cy="38"/>
            </a:xfrm>
            <a:custGeom>
              <a:avLst/>
              <a:gdLst>
                <a:gd name="T0" fmla="*/ 0 w 1990"/>
                <a:gd name="T1" fmla="*/ 0 h 78"/>
                <a:gd name="T2" fmla="*/ 172 w 1990"/>
                <a:gd name="T3" fmla="*/ 7 h 78"/>
                <a:gd name="T4" fmla="*/ 405 w 1990"/>
                <a:gd name="T5" fmla="*/ 7 h 78"/>
                <a:gd name="T6" fmla="*/ 498 w 1990"/>
                <a:gd name="T7" fmla="*/ 4 h 78"/>
                <a:gd name="T8" fmla="*/ 478 w 1990"/>
                <a:gd name="T9" fmla="*/ 19 h 78"/>
                <a:gd name="T10" fmla="*/ 400 w 1990"/>
                <a:gd name="T11" fmla="*/ 14 h 78"/>
                <a:gd name="T12" fmla="*/ 219 w 1990"/>
                <a:gd name="T13" fmla="*/ 19 h 78"/>
                <a:gd name="T14" fmla="*/ 140 w 1990"/>
                <a:gd name="T15" fmla="*/ 15 h 78"/>
                <a:gd name="T16" fmla="*/ 7 w 1990"/>
                <a:gd name="T17" fmla="*/ 13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8" name="Freeform 32"/>
            <p:cNvSpPr>
              <a:spLocks/>
            </p:cNvSpPr>
            <p:nvPr/>
          </p:nvSpPr>
          <p:spPr bwMode="auto">
            <a:xfrm>
              <a:off x="1683" y="2639"/>
              <a:ext cx="189" cy="36"/>
            </a:xfrm>
            <a:custGeom>
              <a:avLst/>
              <a:gdLst>
                <a:gd name="T0" fmla="*/ 5 w 378"/>
                <a:gd name="T1" fmla="*/ 0 h 73"/>
                <a:gd name="T2" fmla="*/ 95 w 378"/>
                <a:gd name="T3" fmla="*/ 2 h 73"/>
                <a:gd name="T4" fmla="*/ 93 w 378"/>
                <a:gd name="T5" fmla="*/ 18 h 73"/>
                <a:gd name="T6" fmla="*/ 0 w 378"/>
                <a:gd name="T7" fmla="*/ 11 h 73"/>
                <a:gd name="T8" fmla="*/ 5 w 378"/>
                <a:gd name="T9" fmla="*/ 0 h 73"/>
                <a:gd name="T10" fmla="*/ 5 w 378"/>
                <a:gd name="T11" fmla="*/ 0 h 73"/>
                <a:gd name="T12" fmla="*/ 5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19" name="Freeform 33"/>
            <p:cNvSpPr>
              <a:spLocks/>
            </p:cNvSpPr>
            <p:nvPr/>
          </p:nvSpPr>
          <p:spPr bwMode="auto">
            <a:xfrm>
              <a:off x="490" y="2796"/>
              <a:ext cx="763" cy="29"/>
            </a:xfrm>
            <a:custGeom>
              <a:avLst/>
              <a:gdLst>
                <a:gd name="T0" fmla="*/ 0 w 1526"/>
                <a:gd name="T1" fmla="*/ 6 h 57"/>
                <a:gd name="T2" fmla="*/ 172 w 1526"/>
                <a:gd name="T3" fmla="*/ 6 h 57"/>
                <a:gd name="T4" fmla="*/ 382 w 1526"/>
                <a:gd name="T5" fmla="*/ 0 h 57"/>
                <a:gd name="T6" fmla="*/ 376 w 1526"/>
                <a:gd name="T7" fmla="*/ 11 h 57"/>
                <a:gd name="T8" fmla="*/ 184 w 1526"/>
                <a:gd name="T9" fmla="*/ 15 h 57"/>
                <a:gd name="T10" fmla="*/ 94 w 1526"/>
                <a:gd name="T11" fmla="*/ 12 h 57"/>
                <a:gd name="T12" fmla="*/ 10 w 1526"/>
                <a:gd name="T13" fmla="*/ 14 h 57"/>
                <a:gd name="T14" fmla="*/ 0 w 1526"/>
                <a:gd name="T15" fmla="*/ 6 h 57"/>
                <a:gd name="T16" fmla="*/ 0 w 1526"/>
                <a:gd name="T17" fmla="*/ 6 h 57"/>
                <a:gd name="T18" fmla="*/ 0 w 1526"/>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0" name="Freeform 34"/>
            <p:cNvSpPr>
              <a:spLocks/>
            </p:cNvSpPr>
            <p:nvPr/>
          </p:nvSpPr>
          <p:spPr bwMode="auto">
            <a:xfrm>
              <a:off x="1543" y="2833"/>
              <a:ext cx="310" cy="19"/>
            </a:xfrm>
            <a:custGeom>
              <a:avLst/>
              <a:gdLst>
                <a:gd name="T0" fmla="*/ 3 w 620"/>
                <a:gd name="T1" fmla="*/ 0 h 38"/>
                <a:gd name="T2" fmla="*/ 153 w 620"/>
                <a:gd name="T3" fmla="*/ 0 h 38"/>
                <a:gd name="T4" fmla="*/ 155 w 620"/>
                <a:gd name="T5" fmla="*/ 10 h 38"/>
                <a:gd name="T6" fmla="*/ 0 w 620"/>
                <a:gd name="T7" fmla="*/ 8 h 38"/>
                <a:gd name="T8" fmla="*/ 3 w 620"/>
                <a:gd name="T9" fmla="*/ 0 h 38"/>
                <a:gd name="T10" fmla="*/ 3 w 620"/>
                <a:gd name="T11" fmla="*/ 0 h 38"/>
                <a:gd name="T12" fmla="*/ 3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1" name="Freeform 35"/>
            <p:cNvSpPr>
              <a:spLocks/>
            </p:cNvSpPr>
            <p:nvPr/>
          </p:nvSpPr>
          <p:spPr bwMode="auto">
            <a:xfrm>
              <a:off x="433" y="3009"/>
              <a:ext cx="177" cy="19"/>
            </a:xfrm>
            <a:custGeom>
              <a:avLst/>
              <a:gdLst>
                <a:gd name="T0" fmla="*/ 2 w 353"/>
                <a:gd name="T1" fmla="*/ 0 h 38"/>
                <a:gd name="T2" fmla="*/ 73 w 353"/>
                <a:gd name="T3" fmla="*/ 0 h 38"/>
                <a:gd name="T4" fmla="*/ 89 w 353"/>
                <a:gd name="T5" fmla="*/ 10 h 38"/>
                <a:gd name="T6" fmla="*/ 0 w 353"/>
                <a:gd name="T7" fmla="*/ 10 h 38"/>
                <a:gd name="T8" fmla="*/ 2 w 353"/>
                <a:gd name="T9" fmla="*/ 0 h 38"/>
                <a:gd name="T10" fmla="*/ 2 w 353"/>
                <a:gd name="T11" fmla="*/ 0 h 38"/>
                <a:gd name="T12" fmla="*/ 2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2" name="Freeform 36"/>
            <p:cNvSpPr>
              <a:spLocks/>
            </p:cNvSpPr>
            <p:nvPr/>
          </p:nvSpPr>
          <p:spPr bwMode="auto">
            <a:xfrm>
              <a:off x="940" y="2996"/>
              <a:ext cx="124" cy="28"/>
            </a:xfrm>
            <a:custGeom>
              <a:avLst/>
              <a:gdLst>
                <a:gd name="T0" fmla="*/ 0 w 247"/>
                <a:gd name="T1" fmla="*/ 6 h 55"/>
                <a:gd name="T2" fmla="*/ 62 w 247"/>
                <a:gd name="T3" fmla="*/ 0 h 55"/>
                <a:gd name="T4" fmla="*/ 40 w 247"/>
                <a:gd name="T5" fmla="*/ 14 h 55"/>
                <a:gd name="T6" fmla="*/ 7 w 247"/>
                <a:gd name="T7" fmla="*/ 13 h 55"/>
                <a:gd name="T8" fmla="*/ 0 w 247"/>
                <a:gd name="T9" fmla="*/ 6 h 55"/>
                <a:gd name="T10" fmla="*/ 0 w 247"/>
                <a:gd name="T11" fmla="*/ 6 h 55"/>
                <a:gd name="T12" fmla="*/ 0 w 247"/>
                <a:gd name="T13" fmla="*/ 6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3" name="Freeform 37"/>
            <p:cNvSpPr>
              <a:spLocks/>
            </p:cNvSpPr>
            <p:nvPr/>
          </p:nvSpPr>
          <p:spPr bwMode="auto">
            <a:xfrm>
              <a:off x="1356" y="3013"/>
              <a:ext cx="506" cy="27"/>
            </a:xfrm>
            <a:custGeom>
              <a:avLst/>
              <a:gdLst>
                <a:gd name="T0" fmla="*/ 2 w 1011"/>
                <a:gd name="T1" fmla="*/ 4 h 54"/>
                <a:gd name="T2" fmla="*/ 252 w 1011"/>
                <a:gd name="T3" fmla="*/ 0 h 54"/>
                <a:gd name="T4" fmla="*/ 253 w 1011"/>
                <a:gd name="T5" fmla="*/ 14 h 54"/>
                <a:gd name="T6" fmla="*/ 155 w 1011"/>
                <a:gd name="T7" fmla="*/ 10 h 54"/>
                <a:gd name="T8" fmla="*/ 0 w 1011"/>
                <a:gd name="T9" fmla="*/ 13 h 54"/>
                <a:gd name="T10" fmla="*/ 2 w 1011"/>
                <a:gd name="T11" fmla="*/ 4 h 54"/>
                <a:gd name="T12" fmla="*/ 2 w 1011"/>
                <a:gd name="T13" fmla="*/ 4 h 54"/>
                <a:gd name="T14" fmla="*/ 2 w 1011"/>
                <a:gd name="T15" fmla="*/ 4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4" name="Freeform 38"/>
            <p:cNvSpPr>
              <a:spLocks/>
            </p:cNvSpPr>
            <p:nvPr/>
          </p:nvSpPr>
          <p:spPr bwMode="auto">
            <a:xfrm>
              <a:off x="441" y="3206"/>
              <a:ext cx="194" cy="22"/>
            </a:xfrm>
            <a:custGeom>
              <a:avLst/>
              <a:gdLst>
                <a:gd name="T0" fmla="*/ 3 w 388"/>
                <a:gd name="T1" fmla="*/ 0 h 44"/>
                <a:gd name="T2" fmla="*/ 97 w 388"/>
                <a:gd name="T3" fmla="*/ 3 h 44"/>
                <a:gd name="T4" fmla="*/ 93 w 388"/>
                <a:gd name="T5" fmla="*/ 11 h 44"/>
                <a:gd name="T6" fmla="*/ 42 w 388"/>
                <a:gd name="T7" fmla="*/ 10 h 44"/>
                <a:gd name="T8" fmla="*/ 0 w 388"/>
                <a:gd name="T9" fmla="*/ 10 h 44"/>
                <a:gd name="T10" fmla="*/ 3 w 388"/>
                <a:gd name="T11" fmla="*/ 0 h 44"/>
                <a:gd name="T12" fmla="*/ 3 w 388"/>
                <a:gd name="T13" fmla="*/ 0 h 44"/>
                <a:gd name="T14" fmla="*/ 3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5" name="Freeform 39"/>
            <p:cNvSpPr>
              <a:spLocks/>
            </p:cNvSpPr>
            <p:nvPr/>
          </p:nvSpPr>
          <p:spPr bwMode="auto">
            <a:xfrm>
              <a:off x="1197" y="3203"/>
              <a:ext cx="94" cy="17"/>
            </a:xfrm>
            <a:custGeom>
              <a:avLst/>
              <a:gdLst>
                <a:gd name="T0" fmla="*/ 0 w 189"/>
                <a:gd name="T1" fmla="*/ 2 h 34"/>
                <a:gd name="T2" fmla="*/ 47 w 189"/>
                <a:gd name="T3" fmla="*/ 0 h 34"/>
                <a:gd name="T4" fmla="*/ 42 w 189"/>
                <a:gd name="T5" fmla="*/ 9 h 34"/>
                <a:gd name="T6" fmla="*/ 4 w 189"/>
                <a:gd name="T7" fmla="*/ 9 h 34"/>
                <a:gd name="T8" fmla="*/ 0 w 189"/>
                <a:gd name="T9" fmla="*/ 2 h 34"/>
                <a:gd name="T10" fmla="*/ 0 w 189"/>
                <a:gd name="T11" fmla="*/ 2 h 34"/>
                <a:gd name="T12" fmla="*/ 0 w 189"/>
                <a:gd name="T13" fmla="*/ 2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6" name="Freeform 40"/>
            <p:cNvSpPr>
              <a:spLocks/>
            </p:cNvSpPr>
            <p:nvPr/>
          </p:nvSpPr>
          <p:spPr bwMode="auto">
            <a:xfrm>
              <a:off x="1327" y="3203"/>
              <a:ext cx="528" cy="33"/>
            </a:xfrm>
            <a:custGeom>
              <a:avLst/>
              <a:gdLst>
                <a:gd name="T0" fmla="*/ 0 w 1057"/>
                <a:gd name="T1" fmla="*/ 0 h 64"/>
                <a:gd name="T2" fmla="*/ 78 w 1057"/>
                <a:gd name="T3" fmla="*/ 2 h 64"/>
                <a:gd name="T4" fmla="*/ 262 w 1057"/>
                <a:gd name="T5" fmla="*/ 2 h 64"/>
                <a:gd name="T6" fmla="*/ 264 w 1057"/>
                <a:gd name="T7" fmla="*/ 17 h 64"/>
                <a:gd name="T8" fmla="*/ 205 w 1057"/>
                <a:gd name="T9" fmla="*/ 15 h 64"/>
                <a:gd name="T10" fmla="*/ 73 w 1057"/>
                <a:gd name="T11" fmla="*/ 11 h 64"/>
                <a:gd name="T12" fmla="*/ 8 w 1057"/>
                <a:gd name="T13" fmla="*/ 9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7" name="Freeform 41"/>
            <p:cNvSpPr>
              <a:spLocks/>
            </p:cNvSpPr>
            <p:nvPr/>
          </p:nvSpPr>
          <p:spPr bwMode="auto">
            <a:xfrm>
              <a:off x="676" y="3477"/>
              <a:ext cx="959" cy="31"/>
            </a:xfrm>
            <a:custGeom>
              <a:avLst/>
              <a:gdLst>
                <a:gd name="T0" fmla="*/ 0 w 1918"/>
                <a:gd name="T1" fmla="*/ 0 h 63"/>
                <a:gd name="T2" fmla="*/ 474 w 1918"/>
                <a:gd name="T3" fmla="*/ 2 h 63"/>
                <a:gd name="T4" fmla="*/ 480 w 1918"/>
                <a:gd name="T5" fmla="*/ 15 h 63"/>
                <a:gd name="T6" fmla="*/ 2 w 1918"/>
                <a:gd name="T7" fmla="*/ 1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8" name="Freeform 42"/>
            <p:cNvSpPr>
              <a:spLocks/>
            </p:cNvSpPr>
            <p:nvPr/>
          </p:nvSpPr>
          <p:spPr bwMode="auto">
            <a:xfrm>
              <a:off x="1685" y="3482"/>
              <a:ext cx="158" cy="24"/>
            </a:xfrm>
            <a:custGeom>
              <a:avLst/>
              <a:gdLst>
                <a:gd name="T0" fmla="*/ 0 w 316"/>
                <a:gd name="T1" fmla="*/ 1 h 50"/>
                <a:gd name="T2" fmla="*/ 79 w 316"/>
                <a:gd name="T3" fmla="*/ 0 h 50"/>
                <a:gd name="T4" fmla="*/ 79 w 316"/>
                <a:gd name="T5" fmla="*/ 12 h 50"/>
                <a:gd name="T6" fmla="*/ 9 w 316"/>
                <a:gd name="T7" fmla="*/ 10 h 50"/>
                <a:gd name="T8" fmla="*/ 0 w 316"/>
                <a:gd name="T9" fmla="*/ 1 h 50"/>
                <a:gd name="T10" fmla="*/ 0 w 316"/>
                <a:gd name="T11" fmla="*/ 1 h 50"/>
                <a:gd name="T12" fmla="*/ 0 w 316"/>
                <a:gd name="T13" fmla="*/ 1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29" name="Freeform 43"/>
            <p:cNvSpPr>
              <a:spLocks/>
            </p:cNvSpPr>
            <p:nvPr/>
          </p:nvSpPr>
          <p:spPr bwMode="auto">
            <a:xfrm>
              <a:off x="0" y="3169"/>
              <a:ext cx="1716" cy="1132"/>
            </a:xfrm>
            <a:custGeom>
              <a:avLst/>
              <a:gdLst>
                <a:gd name="T0" fmla="*/ 858 w 3431"/>
                <a:gd name="T1" fmla="*/ 353 h 2264"/>
                <a:gd name="T2" fmla="*/ 784 w 3431"/>
                <a:gd name="T3" fmla="*/ 399 h 2264"/>
                <a:gd name="T4" fmla="*/ 730 w 3431"/>
                <a:gd name="T5" fmla="*/ 434 h 2264"/>
                <a:gd name="T6" fmla="*/ 677 w 3431"/>
                <a:gd name="T7" fmla="*/ 469 h 2264"/>
                <a:gd name="T8" fmla="*/ 624 w 3431"/>
                <a:gd name="T9" fmla="*/ 502 h 2264"/>
                <a:gd name="T10" fmla="*/ 562 w 3431"/>
                <a:gd name="T11" fmla="*/ 534 h 2264"/>
                <a:gd name="T12" fmla="*/ 513 w 3431"/>
                <a:gd name="T13" fmla="*/ 555 h 2264"/>
                <a:gd name="T14" fmla="*/ 454 w 3431"/>
                <a:gd name="T15" fmla="*/ 565 h 2264"/>
                <a:gd name="T16" fmla="*/ 392 w 3431"/>
                <a:gd name="T17" fmla="*/ 566 h 2264"/>
                <a:gd name="T18" fmla="*/ 321 w 3431"/>
                <a:gd name="T19" fmla="*/ 558 h 2264"/>
                <a:gd name="T20" fmla="*/ 275 w 3431"/>
                <a:gd name="T21" fmla="*/ 548 h 2264"/>
                <a:gd name="T22" fmla="*/ 211 w 3431"/>
                <a:gd name="T23" fmla="*/ 527 h 2264"/>
                <a:gd name="T24" fmla="*/ 143 w 3431"/>
                <a:gd name="T25" fmla="*/ 491 h 2264"/>
                <a:gd name="T26" fmla="*/ 87 w 3431"/>
                <a:gd name="T27" fmla="*/ 439 h 2264"/>
                <a:gd name="T28" fmla="*/ 46 w 3431"/>
                <a:gd name="T29" fmla="*/ 386 h 2264"/>
                <a:gd name="T30" fmla="*/ 18 w 3431"/>
                <a:gd name="T31" fmla="*/ 327 h 2264"/>
                <a:gd name="T32" fmla="*/ 2 w 3431"/>
                <a:gd name="T33" fmla="*/ 264 h 2264"/>
                <a:gd name="T34" fmla="*/ 0 w 3431"/>
                <a:gd name="T35" fmla="*/ 198 h 2264"/>
                <a:gd name="T36" fmla="*/ 8 w 3431"/>
                <a:gd name="T37" fmla="*/ 147 h 2264"/>
                <a:gd name="T38" fmla="*/ 25 w 3431"/>
                <a:gd name="T39" fmla="*/ 97 h 2264"/>
                <a:gd name="T40" fmla="*/ 51 w 3431"/>
                <a:gd name="T41" fmla="*/ 48 h 2264"/>
                <a:gd name="T42" fmla="*/ 87 w 3431"/>
                <a:gd name="T43" fmla="*/ 0 h 2264"/>
                <a:gd name="T44" fmla="*/ 84 w 3431"/>
                <a:gd name="T45" fmla="*/ 69 h 2264"/>
                <a:gd name="T46" fmla="*/ 49 w 3431"/>
                <a:gd name="T47" fmla="*/ 132 h 2264"/>
                <a:gd name="T48" fmla="*/ 31 w 3431"/>
                <a:gd name="T49" fmla="*/ 207 h 2264"/>
                <a:gd name="T50" fmla="*/ 34 w 3431"/>
                <a:gd name="T51" fmla="*/ 266 h 2264"/>
                <a:gd name="T52" fmla="*/ 50 w 3431"/>
                <a:gd name="T53" fmla="*/ 322 h 2264"/>
                <a:gd name="T54" fmla="*/ 79 w 3431"/>
                <a:gd name="T55" fmla="*/ 373 h 2264"/>
                <a:gd name="T56" fmla="*/ 120 w 3431"/>
                <a:gd name="T57" fmla="*/ 420 h 2264"/>
                <a:gd name="T58" fmla="*/ 162 w 3431"/>
                <a:gd name="T59" fmla="*/ 453 h 2264"/>
                <a:gd name="T60" fmla="*/ 211 w 3431"/>
                <a:gd name="T61" fmla="*/ 480 h 2264"/>
                <a:gd name="T62" fmla="*/ 267 w 3431"/>
                <a:gd name="T63" fmla="*/ 501 h 2264"/>
                <a:gd name="T64" fmla="*/ 327 w 3431"/>
                <a:gd name="T65" fmla="*/ 513 h 2264"/>
                <a:gd name="T66" fmla="*/ 393 w 3431"/>
                <a:gd name="T67" fmla="*/ 520 h 2264"/>
                <a:gd name="T68" fmla="*/ 443 w 3431"/>
                <a:gd name="T69" fmla="*/ 516 h 2264"/>
                <a:gd name="T70" fmla="*/ 501 w 3431"/>
                <a:gd name="T71" fmla="*/ 504 h 2264"/>
                <a:gd name="T72" fmla="*/ 603 w 3431"/>
                <a:gd name="T73" fmla="*/ 459 h 2264"/>
                <a:gd name="T74" fmla="*/ 651 w 3431"/>
                <a:gd name="T75" fmla="*/ 429 h 2264"/>
                <a:gd name="T76" fmla="*/ 697 w 3431"/>
                <a:gd name="T77" fmla="*/ 396 h 2264"/>
                <a:gd name="T78" fmla="*/ 749 w 3431"/>
                <a:gd name="T79" fmla="*/ 362 h 2264"/>
                <a:gd name="T80" fmla="*/ 858 w 3431"/>
                <a:gd name="T81" fmla="*/ 353 h 2264"/>
                <a:gd name="T82" fmla="*/ 858 w 3431"/>
                <a:gd name="T83" fmla="*/ 353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30" name="Freeform 44"/>
            <p:cNvSpPr>
              <a:spLocks/>
            </p:cNvSpPr>
            <p:nvPr/>
          </p:nvSpPr>
          <p:spPr bwMode="auto">
            <a:xfrm>
              <a:off x="794" y="2287"/>
              <a:ext cx="1214" cy="1133"/>
            </a:xfrm>
            <a:custGeom>
              <a:avLst/>
              <a:gdLst>
                <a:gd name="T0" fmla="*/ 74 w 2430"/>
                <a:gd name="T1" fmla="*/ 567 h 2266"/>
                <a:gd name="T2" fmla="*/ 58 w 2430"/>
                <a:gd name="T3" fmla="*/ 561 h 2266"/>
                <a:gd name="T4" fmla="*/ 43 w 2430"/>
                <a:gd name="T5" fmla="*/ 531 h 2266"/>
                <a:gd name="T6" fmla="*/ 26 w 2430"/>
                <a:gd name="T7" fmla="*/ 498 h 2266"/>
                <a:gd name="T8" fmla="*/ 0 w 2430"/>
                <a:gd name="T9" fmla="*/ 435 h 2266"/>
                <a:gd name="T10" fmla="*/ 5 w 2430"/>
                <a:gd name="T11" fmla="*/ 420 h 2266"/>
                <a:gd name="T12" fmla="*/ 20 w 2430"/>
                <a:gd name="T13" fmla="*/ 427 h 2266"/>
                <a:gd name="T14" fmla="*/ 49 w 2430"/>
                <a:gd name="T15" fmla="*/ 483 h 2266"/>
                <a:gd name="T16" fmla="*/ 74 w 2430"/>
                <a:gd name="T17" fmla="*/ 541 h 2266"/>
                <a:gd name="T18" fmla="*/ 129 w 2430"/>
                <a:gd name="T19" fmla="*/ 497 h 2266"/>
                <a:gd name="T20" fmla="*/ 161 w 2430"/>
                <a:gd name="T21" fmla="*/ 467 h 2266"/>
                <a:gd name="T22" fmla="*/ 224 w 2430"/>
                <a:gd name="T23" fmla="*/ 403 h 2266"/>
                <a:gd name="T24" fmla="*/ 284 w 2430"/>
                <a:gd name="T25" fmla="*/ 340 h 2266"/>
                <a:gd name="T26" fmla="*/ 325 w 2430"/>
                <a:gd name="T27" fmla="*/ 301 h 2266"/>
                <a:gd name="T28" fmla="*/ 366 w 2430"/>
                <a:gd name="T29" fmla="*/ 258 h 2266"/>
                <a:gd name="T30" fmla="*/ 405 w 2430"/>
                <a:gd name="T31" fmla="*/ 214 h 2266"/>
                <a:gd name="T32" fmla="*/ 443 w 2430"/>
                <a:gd name="T33" fmla="*/ 171 h 2266"/>
                <a:gd name="T34" fmla="*/ 475 w 2430"/>
                <a:gd name="T35" fmla="*/ 132 h 2266"/>
                <a:gd name="T36" fmla="*/ 514 w 2430"/>
                <a:gd name="T37" fmla="*/ 79 h 2266"/>
                <a:gd name="T38" fmla="*/ 555 w 2430"/>
                <a:gd name="T39" fmla="*/ 29 h 2266"/>
                <a:gd name="T40" fmla="*/ 591 w 2430"/>
                <a:gd name="T41" fmla="*/ 0 h 2266"/>
                <a:gd name="T42" fmla="*/ 607 w 2430"/>
                <a:gd name="T43" fmla="*/ 17 h 2266"/>
                <a:gd name="T44" fmla="*/ 571 w 2430"/>
                <a:gd name="T45" fmla="*/ 56 h 2266"/>
                <a:gd name="T46" fmla="*/ 533 w 2430"/>
                <a:gd name="T47" fmla="*/ 101 h 2266"/>
                <a:gd name="T48" fmla="*/ 495 w 2430"/>
                <a:gd name="T49" fmla="*/ 147 h 2266"/>
                <a:gd name="T50" fmla="*/ 460 w 2430"/>
                <a:gd name="T51" fmla="*/ 187 h 2266"/>
                <a:gd name="T52" fmla="*/ 421 w 2430"/>
                <a:gd name="T53" fmla="*/ 230 h 2266"/>
                <a:gd name="T54" fmla="*/ 383 w 2430"/>
                <a:gd name="T55" fmla="*/ 275 h 2266"/>
                <a:gd name="T56" fmla="*/ 343 w 2430"/>
                <a:gd name="T57" fmla="*/ 319 h 2266"/>
                <a:gd name="T58" fmla="*/ 301 w 2430"/>
                <a:gd name="T59" fmla="*/ 359 h 2266"/>
                <a:gd name="T60" fmla="*/ 239 w 2430"/>
                <a:gd name="T61" fmla="*/ 423 h 2266"/>
                <a:gd name="T62" fmla="*/ 172 w 2430"/>
                <a:gd name="T63" fmla="*/ 489 h 2266"/>
                <a:gd name="T64" fmla="*/ 137 w 2430"/>
                <a:gd name="T65" fmla="*/ 520 h 2266"/>
                <a:gd name="T66" fmla="*/ 74 w 2430"/>
                <a:gd name="T67" fmla="*/ 567 h 2266"/>
                <a:gd name="T68" fmla="*/ 74 w 2430"/>
                <a:gd name="T69" fmla="*/ 567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931" name="Freeform 45"/>
            <p:cNvSpPr>
              <a:spLocks/>
            </p:cNvSpPr>
            <p:nvPr/>
          </p:nvSpPr>
          <p:spPr bwMode="auto">
            <a:xfrm>
              <a:off x="959" y="2221"/>
              <a:ext cx="936" cy="868"/>
            </a:xfrm>
            <a:custGeom>
              <a:avLst/>
              <a:gdLst>
                <a:gd name="T0" fmla="*/ 468 w 1873"/>
                <a:gd name="T1" fmla="*/ 0 h 1735"/>
                <a:gd name="T2" fmla="*/ 454 w 1873"/>
                <a:gd name="T3" fmla="*/ 17 h 1735"/>
                <a:gd name="T4" fmla="*/ 432 w 1873"/>
                <a:gd name="T5" fmla="*/ 40 h 1735"/>
                <a:gd name="T6" fmla="*/ 368 w 1873"/>
                <a:gd name="T7" fmla="*/ 102 h 1735"/>
                <a:gd name="T8" fmla="*/ 329 w 1873"/>
                <a:gd name="T9" fmla="*/ 140 h 1735"/>
                <a:gd name="T10" fmla="*/ 263 w 1873"/>
                <a:gd name="T11" fmla="*/ 203 h 1735"/>
                <a:gd name="T12" fmla="*/ 217 w 1873"/>
                <a:gd name="T13" fmla="*/ 248 h 1735"/>
                <a:gd name="T14" fmla="*/ 173 w 1873"/>
                <a:gd name="T15" fmla="*/ 290 h 1735"/>
                <a:gd name="T16" fmla="*/ 127 w 1873"/>
                <a:gd name="T17" fmla="*/ 337 h 1735"/>
                <a:gd name="T18" fmla="*/ 78 w 1873"/>
                <a:gd name="T19" fmla="*/ 385 h 1735"/>
                <a:gd name="T20" fmla="*/ 32 w 1873"/>
                <a:gd name="T21" fmla="*/ 423 h 1735"/>
                <a:gd name="T22" fmla="*/ 13 w 1873"/>
                <a:gd name="T23" fmla="*/ 434 h 1735"/>
                <a:gd name="T24" fmla="*/ 0 w 1873"/>
                <a:gd name="T25" fmla="*/ 433 h 1735"/>
                <a:gd name="T26" fmla="*/ 6 w 1873"/>
                <a:gd name="T27" fmla="*/ 418 h 1735"/>
                <a:gd name="T28" fmla="*/ 31 w 1873"/>
                <a:gd name="T29" fmla="*/ 392 h 1735"/>
                <a:gd name="T30" fmla="*/ 67 w 1873"/>
                <a:gd name="T31" fmla="*/ 356 h 1735"/>
                <a:gd name="T32" fmla="*/ 111 w 1873"/>
                <a:gd name="T33" fmla="*/ 312 h 1735"/>
                <a:gd name="T34" fmla="*/ 159 w 1873"/>
                <a:gd name="T35" fmla="*/ 266 h 1735"/>
                <a:gd name="T36" fmla="*/ 207 w 1873"/>
                <a:gd name="T37" fmla="*/ 220 h 1735"/>
                <a:gd name="T38" fmla="*/ 250 w 1873"/>
                <a:gd name="T39" fmla="*/ 180 h 1735"/>
                <a:gd name="T40" fmla="*/ 307 w 1873"/>
                <a:gd name="T41" fmla="*/ 129 h 1735"/>
                <a:gd name="T42" fmla="*/ 367 w 1873"/>
                <a:gd name="T43" fmla="*/ 75 h 1735"/>
                <a:gd name="T44" fmla="*/ 398 w 1873"/>
                <a:gd name="T45" fmla="*/ 42 h 1735"/>
                <a:gd name="T46" fmla="*/ 423 w 1873"/>
                <a:gd name="T47" fmla="*/ 13 h 1735"/>
                <a:gd name="T48" fmla="*/ 468 w 1873"/>
                <a:gd name="T49" fmla="*/ 0 h 1735"/>
                <a:gd name="T50" fmla="*/ 46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9438" name="Rectangle 46"/>
          <p:cNvSpPr>
            <a:spLocks noChangeArrowheads="1"/>
          </p:cNvSpPr>
          <p:nvPr/>
        </p:nvSpPr>
        <p:spPr bwMode="auto">
          <a:xfrm>
            <a:off x="228600" y="2514600"/>
            <a:ext cx="3124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t>Sự tổ chức của vương quốc </a:t>
            </a:r>
            <a:br>
              <a:rPr lang="en-US" b="1"/>
            </a:br>
            <a:r>
              <a:rPr lang="en-US" sz="2000" b="1"/>
              <a:t>(4:1-34)</a:t>
            </a:r>
          </a:p>
          <a:p>
            <a:pPr marL="342900" indent="-342900">
              <a:spcBef>
                <a:spcPct val="20000"/>
              </a:spcBef>
              <a:buFontTx/>
              <a:buChar char="•"/>
            </a:pPr>
            <a:r>
              <a:rPr lang="en-US" b="1"/>
              <a:t>Sự xây dựng Đền Thờ </a:t>
            </a:r>
            <a:br>
              <a:rPr lang="en-US" b="1"/>
            </a:br>
            <a:r>
              <a:rPr lang="en-US" sz="2000" b="1"/>
              <a:t>(5:1-6:38)</a:t>
            </a:r>
          </a:p>
        </p:txBody>
      </p:sp>
      <p:sp>
        <p:nvSpPr>
          <p:cNvPr id="165892" name="Rectangle 49"/>
          <p:cNvSpPr>
            <a:spLocks noGrp="1" noChangeArrowheads="1"/>
          </p:cNvSpPr>
          <p:nvPr>
            <p:ph type="title"/>
          </p:nvPr>
        </p:nvSpPr>
        <p:spPr>
          <a:solidFill>
            <a:srgbClr val="00FF00"/>
          </a:solidFill>
        </p:spPr>
        <p:txBody>
          <a:bodyPr/>
          <a:lstStyle/>
          <a:p>
            <a:pPr eaLnBrk="1" hangingPunct="1"/>
            <a:r>
              <a:rPr lang="en-US">
                <a:latin typeface="Times New Roman" charset="0"/>
              </a:rPr>
              <a:t>Sa-lô-môn trong sự vinh quang</a:t>
            </a:r>
            <a:br>
              <a:rPr lang="en-US">
                <a:latin typeface="Times New Roman" charset="0"/>
              </a:rPr>
            </a:br>
            <a:r>
              <a:rPr lang="en-US">
                <a:latin typeface="Times New Roman" charset="0"/>
              </a:rPr>
              <a:t>1 Vua 2:13-11:43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9397"/>
                                        </p:tgtEl>
                                        <p:attrNameLst>
                                          <p:attrName>style.visibility</p:attrName>
                                        </p:attrNameLst>
                                      </p:cBhvr>
                                      <p:to>
                                        <p:strVal val="visible"/>
                                      </p:to>
                                    </p:set>
                                    <p:anim calcmode="lin" valueType="num">
                                      <p:cBhvr additive="base">
                                        <p:cTn id="7" dur="500" fill="hold"/>
                                        <p:tgtEl>
                                          <p:spTgt spid="59397"/>
                                        </p:tgtEl>
                                        <p:attrNameLst>
                                          <p:attrName>ppt_x</p:attrName>
                                        </p:attrNameLst>
                                      </p:cBhvr>
                                      <p:tavLst>
                                        <p:tav tm="0">
                                          <p:val>
                                            <p:strVal val="1+#ppt_w/2"/>
                                          </p:val>
                                        </p:tav>
                                        <p:tav tm="100000">
                                          <p:val>
                                            <p:strVal val="#ppt_x"/>
                                          </p:val>
                                        </p:tav>
                                      </p:tavLst>
                                    </p:anim>
                                    <p:anim calcmode="lin" valueType="num">
                                      <p:cBhvr additive="base">
                                        <p:cTn id="8" dur="500" fill="hold"/>
                                        <p:tgtEl>
                                          <p:spTgt spid="593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9438">
                                            <p:txEl>
                                              <p:pRg st="0" end="0"/>
                                            </p:txEl>
                                          </p:spTgt>
                                        </p:tgtEl>
                                        <p:attrNameLst>
                                          <p:attrName>style.visibility</p:attrName>
                                        </p:attrNameLst>
                                      </p:cBhvr>
                                      <p:to>
                                        <p:strVal val="visible"/>
                                      </p:to>
                                    </p:set>
                                    <p:animEffect transition="in" filter="checkerboard(across)">
                                      <p:cBhvr>
                                        <p:cTn id="13" dur="500"/>
                                        <p:tgtEl>
                                          <p:spTgt spid="5943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9438">
                                            <p:txEl>
                                              <p:pRg st="1" end="1"/>
                                            </p:txEl>
                                          </p:spTgt>
                                        </p:tgtEl>
                                        <p:attrNameLst>
                                          <p:attrName>style.visibility</p:attrName>
                                        </p:attrNameLst>
                                      </p:cBhvr>
                                      <p:to>
                                        <p:strVal val="visible"/>
                                      </p:to>
                                    </p:set>
                                    <p:animEffect transition="in" filter="checkerboard(across)">
                                      <p:cBhvr>
                                        <p:cTn id="18" dur="500"/>
                                        <p:tgtEl>
                                          <p:spTgt spid="594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8"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33123" name="Picture 3" descr="OSLMN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42875"/>
            <a:ext cx="535622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OSLMN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438" y="409575"/>
            <a:ext cx="30591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OSLMN0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762375"/>
            <a:ext cx="44291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7" name="Rectangle 7"/>
          <p:cNvSpPr>
            <a:spLocks noGrp="1" noChangeArrowheads="1"/>
          </p:cNvSpPr>
          <p:nvPr>
            <p:ph type="title" idx="4294967295"/>
          </p:nvPr>
        </p:nvSpPr>
        <p:spPr>
          <a:xfrm>
            <a:off x="4800600" y="4937125"/>
            <a:ext cx="4343400" cy="1570038"/>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a:solidFill>
                  <a:schemeClr val="bg1"/>
                </a:solidFill>
                <a:latin typeface="Times New Roman" charset="0"/>
                <a:cs typeface="+mj-cs"/>
              </a:rPr>
              <a:t>Sự khôn ngoan và vinh quang của Sa-lô-môn</a:t>
            </a:r>
            <a:br>
              <a:rPr lang="en-US" sz="3200" b="1">
                <a:solidFill>
                  <a:schemeClr val="bg1"/>
                </a:solidFill>
                <a:latin typeface="Times New Roman" charset="0"/>
                <a:cs typeface="+mj-cs"/>
              </a:rPr>
            </a:br>
            <a:r>
              <a:rPr lang="en-US" sz="3200" b="1">
                <a:solidFill>
                  <a:schemeClr val="bg1"/>
                </a:solidFill>
                <a:latin typeface="Times New Roman" charset="0"/>
                <a:cs typeface="+mj-cs"/>
              </a:rPr>
              <a:t>(1 Vua 3-8)</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33123"/>
                                        </p:tgtEl>
                                        <p:attrNameLst>
                                          <p:attrName>style.visibility</p:attrName>
                                        </p:attrNameLst>
                                      </p:cBhvr>
                                      <p:to>
                                        <p:strVal val="visible"/>
                                      </p:to>
                                    </p:set>
                                    <p:animEffect transition="in" filter="dissolve">
                                      <p:cBhvr>
                                        <p:cTn id="7" dur="500"/>
                                        <p:tgtEl>
                                          <p:spTgt spid="133123"/>
                                        </p:tgtEl>
                                      </p:cBhvr>
                                    </p:animEffect>
                                  </p:childTnLst>
                                </p:cTn>
                              </p:par>
                            </p:childTnLst>
                          </p:cTn>
                        </p:par>
                        <p:par>
                          <p:cTn id="8" fill="hold" nodeType="afterGroup">
                            <p:stCondLst>
                              <p:cond delay="2500"/>
                            </p:stCondLst>
                            <p:childTnLst>
                              <p:par>
                                <p:cTn id="9" presetID="9" presetClass="entr" presetSubtype="0" fill="hold" nodeType="afterEffect">
                                  <p:stCondLst>
                                    <p:cond delay="3000"/>
                                  </p:stCondLst>
                                  <p:childTnLst>
                                    <p:set>
                                      <p:cBhvr>
                                        <p:cTn id="10" dur="1" fill="hold">
                                          <p:stCondLst>
                                            <p:cond delay="0"/>
                                          </p:stCondLst>
                                        </p:cTn>
                                        <p:tgtEl>
                                          <p:spTgt spid="133125"/>
                                        </p:tgtEl>
                                        <p:attrNameLst>
                                          <p:attrName>style.visibility</p:attrName>
                                        </p:attrNameLst>
                                      </p:cBhvr>
                                      <p:to>
                                        <p:strVal val="visible"/>
                                      </p:to>
                                    </p:set>
                                    <p:animEffect transition="in" filter="dissolve">
                                      <p:cBhvr>
                                        <p:cTn id="11" dur="500"/>
                                        <p:tgtEl>
                                          <p:spTgt spid="133125"/>
                                        </p:tgtEl>
                                      </p:cBhvr>
                                    </p:animEffect>
                                  </p:childTnLst>
                                </p:cTn>
                              </p:par>
                            </p:childTnLst>
                          </p:cTn>
                        </p:par>
                        <p:par>
                          <p:cTn id="12" fill="hold" nodeType="afterGroup">
                            <p:stCondLst>
                              <p:cond delay="6000"/>
                            </p:stCondLst>
                            <p:childTnLst>
                              <p:par>
                                <p:cTn id="13" presetID="9" presetClass="entr" presetSubtype="0" fill="hold" nodeType="afterEffect">
                                  <p:stCondLst>
                                    <p:cond delay="3000"/>
                                  </p:stCondLst>
                                  <p:childTnLst>
                                    <p:set>
                                      <p:cBhvr>
                                        <p:cTn id="14" dur="1" fill="hold">
                                          <p:stCondLst>
                                            <p:cond delay="0"/>
                                          </p:stCondLst>
                                        </p:cTn>
                                        <p:tgtEl>
                                          <p:spTgt spid="133124"/>
                                        </p:tgtEl>
                                        <p:attrNameLst>
                                          <p:attrName>style.visibility</p:attrName>
                                        </p:attrNameLst>
                                      </p:cBhvr>
                                      <p:to>
                                        <p:strVal val="visible"/>
                                      </p:to>
                                    </p:set>
                                    <p:animEffect transition="in" filter="dissolve">
                                      <p:cBhvr>
                                        <p:cTn id="15"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City of Da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90538"/>
            <a:ext cx="855662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Rectangle 3"/>
          <p:cNvSpPr>
            <a:spLocks noGrp="1" noChangeArrowheads="1"/>
          </p:cNvSpPr>
          <p:nvPr>
            <p:ph type="title" idx="4294967295"/>
          </p:nvPr>
        </p:nvSpPr>
        <p:spPr/>
        <p:txBody>
          <a:bodyPr/>
          <a:lstStyle/>
          <a:p>
            <a:pPr eaLnBrk="1" hangingPunct="1"/>
            <a:r>
              <a:rPr lang="en-US">
                <a:latin typeface="Times New Roman" charset="0"/>
              </a:rPr>
              <a:t>Thành Đa-vít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Moria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
            <a:ext cx="8447088"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3"/>
          <p:cNvSpPr>
            <a:spLocks noGrp="1" noChangeArrowheads="1"/>
          </p:cNvSpPr>
          <p:nvPr>
            <p:ph type="title" idx="4294967295"/>
          </p:nvPr>
        </p:nvSpPr>
        <p:spPr/>
        <p:txBody>
          <a:bodyPr/>
          <a:lstStyle/>
          <a:p>
            <a:pPr eaLnBrk="1" hangingPunct="1"/>
            <a:r>
              <a:rPr lang="en-US">
                <a:latin typeface="Times New Roman" charset="0"/>
              </a:rPr>
              <a:t>Núi Mô-ri-a - 1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051"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052"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053"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a:spcBef>
                <a:spcPct val="0"/>
              </a:spcBef>
              <a:defRPr/>
            </a:pPr>
            <a:endParaRPr lang="en-US" sz="2400">
              <a:solidFill>
                <a:srgbClr val="FFFFFF"/>
              </a:solidFill>
              <a:cs typeface="+mn-cs"/>
            </a:endParaRPr>
          </a:p>
        </p:txBody>
      </p:sp>
      <p:sp>
        <p:nvSpPr>
          <p:cNvPr id="2054"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pPr>
              <a:spcBef>
                <a:spcPct val="0"/>
              </a:spcBef>
              <a:defRPr/>
            </a:pPr>
            <a:endParaRPr lang="en-US" sz="2400">
              <a:solidFill>
                <a:srgbClr val="FFFFFF"/>
              </a:solidFill>
              <a:cs typeface="+mn-cs"/>
            </a:endParaRPr>
          </a:p>
        </p:txBody>
      </p:sp>
      <p:sp>
        <p:nvSpPr>
          <p:cNvPr id="885766" name="Rectangle 6"/>
          <p:cNvSpPr>
            <a:spLocks noChangeArrowheads="1"/>
          </p:cNvSpPr>
          <p:nvPr/>
        </p:nvSpPr>
        <p:spPr bwMode="auto">
          <a:xfrm>
            <a:off x="1127125" y="1800225"/>
            <a:ext cx="1616075" cy="304800"/>
          </a:xfrm>
          <a:prstGeom prst="rect">
            <a:avLst/>
          </a:prstGeom>
          <a:noFill/>
          <a:ln w="12700">
            <a:noFill/>
            <a:miter lim="800000"/>
            <a:headEnd/>
            <a:tailEnd/>
          </a:ln>
          <a:effectLst/>
        </p:spPr>
        <p:txBody>
          <a:bodyPr lIns="90488" tIns="44450" rIns="90488" bIns="44450">
            <a:spAutoFit/>
          </a:bodyPr>
          <a:lstStyle/>
          <a:p>
            <a:pPr eaLnBrk="0" hangingPunct="0">
              <a:spcBef>
                <a:spcPct val="0"/>
              </a:spcBef>
              <a:defRPr/>
            </a:pPr>
            <a:r>
              <a:rPr lang="en-US" sz="1400">
                <a:solidFill>
                  <a:srgbClr val="FFFFFF"/>
                </a:solidFill>
                <a:effectLst>
                  <a:outerShdw blurRad="38100" dist="38100" dir="2700000" algn="tl">
                    <a:srgbClr val="000000"/>
                  </a:outerShdw>
                </a:effectLst>
                <a:latin typeface="Arial" charset="0"/>
              </a:rPr>
              <a:t>Giao ước Nô-ê</a:t>
            </a:r>
          </a:p>
        </p:txBody>
      </p:sp>
      <p:sp>
        <p:nvSpPr>
          <p:cNvPr id="885767" name="Rectangle 7"/>
          <p:cNvSpPr>
            <a:spLocks noChangeArrowheads="1"/>
          </p:cNvSpPr>
          <p:nvPr/>
        </p:nvSpPr>
        <p:spPr bwMode="auto">
          <a:xfrm>
            <a:off x="0" y="987425"/>
            <a:ext cx="736600" cy="582613"/>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A-đam cai trị với ĐCT</a:t>
            </a:r>
            <a:r>
              <a:rPr lang="en-US" sz="800" b="1">
                <a:solidFill>
                  <a:srgbClr val="FFFFFF"/>
                </a:solidFill>
                <a:effectLst>
                  <a:outerShdw blurRad="38100" dist="38100" dir="2700000" algn="tl">
                    <a:srgbClr val="000000"/>
                  </a:outerShdw>
                </a:effectLst>
              </a:rPr>
              <a:t> (Sáng 1:26, 28; 2:19)</a:t>
            </a:r>
            <a:r>
              <a:rPr lang="en-US" sz="900" b="1">
                <a:solidFill>
                  <a:srgbClr val="FFFFFF"/>
                </a:solidFill>
                <a:effectLst>
                  <a:outerShdw blurRad="38100" dist="38100" dir="2700000" algn="tl">
                    <a:srgbClr val="000000"/>
                  </a:outerShdw>
                </a:effectLst>
              </a:rPr>
              <a:t> </a:t>
            </a:r>
          </a:p>
        </p:txBody>
      </p:sp>
      <p:sp>
        <p:nvSpPr>
          <p:cNvPr id="885768" name="Rectangle 8"/>
          <p:cNvSpPr>
            <a:spLocks noChangeArrowheads="1"/>
          </p:cNvSpPr>
          <p:nvPr/>
        </p:nvSpPr>
        <p:spPr bwMode="auto">
          <a:xfrm>
            <a:off x="603250" y="987425"/>
            <a:ext cx="927100" cy="5461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Sa-tan cai trị như là chúa của đời này</a:t>
            </a:r>
            <a:r>
              <a:rPr lang="en-US" sz="800" b="1">
                <a:solidFill>
                  <a:srgbClr val="FFFFFF"/>
                </a:solidFill>
                <a:effectLst>
                  <a:outerShdw blurRad="38100" dist="38100" dir="2700000" algn="tl">
                    <a:srgbClr val="000000"/>
                  </a:outerShdw>
                </a:effectLst>
              </a:rPr>
              <a:t> (Sáng 3:15; </a:t>
            </a:r>
          </a:p>
          <a:p>
            <a:pPr algn="ctr" eaLnBrk="0" hangingPunct="0">
              <a:spcBef>
                <a:spcPct val="0"/>
              </a:spcBef>
              <a:defRPr/>
            </a:pPr>
            <a:r>
              <a:rPr lang="en-US" sz="800" b="1">
                <a:solidFill>
                  <a:srgbClr val="FFFFFF"/>
                </a:solidFill>
                <a:effectLst>
                  <a:outerShdw blurRad="38100" dist="38100" dir="2700000" algn="tl">
                    <a:srgbClr val="000000"/>
                  </a:outerShdw>
                </a:effectLst>
              </a:rPr>
              <a:t>2 Cor. 4:4)</a:t>
            </a:r>
          </a:p>
        </p:txBody>
      </p:sp>
      <p:sp>
        <p:nvSpPr>
          <p:cNvPr id="140297" name="Rectangle 9"/>
          <p:cNvSpPr>
            <a:spLocks noChangeArrowheads="1"/>
          </p:cNvSpPr>
          <p:nvPr/>
        </p:nvSpPr>
        <p:spPr bwMode="auto">
          <a:xfrm rot="16200000" flipH="1">
            <a:off x="50007" y="3767931"/>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800" b="1">
                <a:solidFill>
                  <a:srgbClr val="FFFFFF"/>
                </a:solidFill>
                <a:latin typeface="Arial" charset="0"/>
              </a:rPr>
              <a:t>Giao ước Áp-ra-ham</a:t>
            </a:r>
          </a:p>
        </p:txBody>
      </p:sp>
      <p:sp>
        <p:nvSpPr>
          <p:cNvPr id="2059"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a:spcBef>
                <a:spcPct val="0"/>
              </a:spcBef>
              <a:defRPr/>
            </a:pPr>
            <a:endParaRPr lang="en-US" sz="2400">
              <a:solidFill>
                <a:srgbClr val="FFFFFF"/>
              </a:solidFill>
              <a:cs typeface="+mn-cs"/>
            </a:endParaRPr>
          </a:p>
        </p:txBody>
      </p:sp>
      <p:sp>
        <p:nvSpPr>
          <p:cNvPr id="2060"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a:spcBef>
                <a:spcPct val="0"/>
              </a:spcBef>
              <a:defRPr/>
            </a:pPr>
            <a:endParaRPr lang="en-US" sz="2400">
              <a:solidFill>
                <a:srgbClr val="FFFFFF"/>
              </a:solidFill>
              <a:cs typeface="+mn-cs"/>
            </a:endParaRPr>
          </a:p>
        </p:txBody>
      </p:sp>
      <p:sp>
        <p:nvSpPr>
          <p:cNvPr id="2061" name="Rectangle 12"/>
          <p:cNvSpPr>
            <a:spLocks noChangeArrowheads="1"/>
          </p:cNvSpPr>
          <p:nvPr/>
        </p:nvSpPr>
        <p:spPr bwMode="auto">
          <a:xfrm>
            <a:off x="1847850" y="569595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a:spcBef>
                <a:spcPct val="0"/>
              </a:spcBef>
              <a:defRPr/>
            </a:pPr>
            <a:endParaRPr lang="en-US" sz="2400">
              <a:solidFill>
                <a:srgbClr val="FFFFFF"/>
              </a:solidFill>
              <a:cs typeface="+mn-cs"/>
            </a:endParaRPr>
          </a:p>
        </p:txBody>
      </p:sp>
      <p:sp>
        <p:nvSpPr>
          <p:cNvPr id="885773" name="Rectangle 13"/>
          <p:cNvSpPr>
            <a:spLocks noChangeArrowheads="1"/>
          </p:cNvSpPr>
          <p:nvPr/>
        </p:nvSpPr>
        <p:spPr bwMode="auto">
          <a:xfrm>
            <a:off x="2003425" y="2282825"/>
            <a:ext cx="1708150" cy="304800"/>
          </a:xfrm>
          <a:prstGeom prst="rect">
            <a:avLst/>
          </a:prstGeom>
          <a:noFill/>
          <a:ln w="12700">
            <a:noFill/>
            <a:miter lim="800000"/>
            <a:headEnd/>
            <a:tailEnd/>
          </a:ln>
          <a:effectLst/>
        </p:spPr>
        <p:txBody>
          <a:bodyPr wrap="none" lIns="90488" tIns="44450" rIns="90488" bIns="44450">
            <a:spAutoFit/>
          </a:bodyPr>
          <a:lstStyle/>
          <a:p>
            <a:pPr eaLnBrk="0" hangingPunct="0">
              <a:spcBef>
                <a:spcPct val="0"/>
              </a:spcBef>
              <a:defRPr/>
            </a:pPr>
            <a:r>
              <a:rPr lang="en-US" sz="1400">
                <a:solidFill>
                  <a:srgbClr val="FFFFFF"/>
                </a:solidFill>
                <a:effectLst>
                  <a:outerShdw blurRad="38100" dist="38100" dir="2700000" algn="tl">
                    <a:srgbClr val="000000"/>
                  </a:outerShdw>
                </a:effectLst>
                <a:latin typeface="Arial" charset="0"/>
              </a:rPr>
              <a:t>Giao ước Pa-lét-tin</a:t>
            </a:r>
          </a:p>
        </p:txBody>
      </p:sp>
      <p:sp>
        <p:nvSpPr>
          <p:cNvPr id="2063"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a:spcBef>
                <a:spcPct val="0"/>
              </a:spcBef>
              <a:defRPr/>
            </a:pPr>
            <a:endParaRPr lang="en-US" sz="2400">
              <a:solidFill>
                <a:srgbClr val="FFFFFF"/>
              </a:solidFill>
              <a:cs typeface="+mn-cs"/>
            </a:endParaRPr>
          </a:p>
        </p:txBody>
      </p:sp>
      <p:sp>
        <p:nvSpPr>
          <p:cNvPr id="885775" name="Rectangle 15"/>
          <p:cNvSpPr>
            <a:spLocks noChangeArrowheads="1"/>
          </p:cNvSpPr>
          <p:nvPr/>
        </p:nvSpPr>
        <p:spPr bwMode="auto">
          <a:xfrm>
            <a:off x="2606675" y="3475038"/>
            <a:ext cx="1468438" cy="304800"/>
          </a:xfrm>
          <a:prstGeom prst="rect">
            <a:avLst/>
          </a:prstGeom>
          <a:noFill/>
          <a:ln w="12700">
            <a:noFill/>
            <a:miter lim="800000"/>
            <a:headEnd/>
            <a:tailEnd/>
          </a:ln>
          <a:effectLst/>
        </p:spPr>
        <p:txBody>
          <a:bodyPr wrap="none" lIns="90488" tIns="44450" rIns="90488" bIns="44450">
            <a:spAutoFit/>
          </a:bodyPr>
          <a:lstStyle/>
          <a:p>
            <a:pPr eaLnBrk="0" hangingPunct="0">
              <a:spcBef>
                <a:spcPct val="0"/>
              </a:spcBef>
              <a:defRPr/>
            </a:pPr>
            <a:r>
              <a:rPr lang="en-US" sz="1400">
                <a:solidFill>
                  <a:srgbClr val="FFFFFF"/>
                </a:solidFill>
                <a:effectLst>
                  <a:outerShdw blurRad="38100" dist="38100" dir="2700000" algn="tl">
                    <a:srgbClr val="000000"/>
                  </a:outerShdw>
                </a:effectLst>
                <a:latin typeface="Arial" charset="0"/>
              </a:rPr>
              <a:t>Giao ước Đa-vít</a:t>
            </a:r>
          </a:p>
        </p:txBody>
      </p:sp>
      <p:sp>
        <p:nvSpPr>
          <p:cNvPr id="885776" name="Rectangle 16"/>
          <p:cNvSpPr>
            <a:spLocks noChangeArrowheads="1"/>
          </p:cNvSpPr>
          <p:nvPr/>
        </p:nvSpPr>
        <p:spPr bwMode="auto">
          <a:xfrm>
            <a:off x="3108325" y="4670425"/>
            <a:ext cx="1296988" cy="304800"/>
          </a:xfrm>
          <a:prstGeom prst="rect">
            <a:avLst/>
          </a:prstGeom>
          <a:noFill/>
          <a:ln w="12700">
            <a:noFill/>
            <a:miter lim="800000"/>
            <a:headEnd/>
            <a:tailEnd/>
          </a:ln>
          <a:effectLst/>
        </p:spPr>
        <p:txBody>
          <a:bodyPr wrap="none" lIns="90488" tIns="44450" rIns="90488" bIns="44450">
            <a:spAutoFit/>
          </a:bodyPr>
          <a:lstStyle/>
          <a:p>
            <a:pPr eaLnBrk="0" hangingPunct="0">
              <a:spcBef>
                <a:spcPct val="0"/>
              </a:spcBef>
              <a:defRPr/>
            </a:pPr>
            <a:r>
              <a:rPr lang="en-US" sz="1400">
                <a:solidFill>
                  <a:srgbClr val="FFFFFF"/>
                </a:solidFill>
                <a:effectLst>
                  <a:outerShdw blurRad="38100" dist="38100" dir="2700000" algn="tl">
                    <a:srgbClr val="000000"/>
                  </a:outerShdw>
                </a:effectLst>
                <a:latin typeface="Arial" charset="0"/>
              </a:rPr>
              <a:t>Giao ước Mới</a:t>
            </a:r>
          </a:p>
        </p:txBody>
      </p:sp>
      <p:sp>
        <p:nvSpPr>
          <p:cNvPr id="140305" name="Rectangle 17"/>
          <p:cNvSpPr>
            <a:spLocks noChangeArrowheads="1"/>
          </p:cNvSpPr>
          <p:nvPr/>
        </p:nvSpPr>
        <p:spPr bwMode="auto">
          <a:xfrm>
            <a:off x="1927225" y="5778500"/>
            <a:ext cx="152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400">
                <a:solidFill>
                  <a:srgbClr val="FFFFFF"/>
                </a:solidFill>
                <a:latin typeface="Arial" charset="0"/>
              </a:rPr>
              <a:t>Giao ước Môi-se</a:t>
            </a:r>
          </a:p>
        </p:txBody>
      </p:sp>
      <p:grpSp>
        <p:nvGrpSpPr>
          <p:cNvPr id="140306" name="Group 18"/>
          <p:cNvGrpSpPr>
            <a:grpSpLocks/>
          </p:cNvGrpSpPr>
          <p:nvPr/>
        </p:nvGrpSpPr>
        <p:grpSpPr bwMode="auto">
          <a:xfrm>
            <a:off x="5689600" y="1376363"/>
            <a:ext cx="165100" cy="279400"/>
            <a:chOff x="3584" y="867"/>
            <a:chExt cx="104" cy="176"/>
          </a:xfrm>
        </p:grpSpPr>
        <p:sp>
          <p:nvSpPr>
            <p:cNvPr id="215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5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grpSp>
      <p:sp>
        <p:nvSpPr>
          <p:cNvPr id="885781" name="Rectangle 21"/>
          <p:cNvSpPr>
            <a:spLocks noChangeArrowheads="1"/>
          </p:cNvSpPr>
          <p:nvPr/>
        </p:nvSpPr>
        <p:spPr bwMode="auto">
          <a:xfrm>
            <a:off x="1417638" y="1022350"/>
            <a:ext cx="1965325" cy="5461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ĐCT lập giao ước với Áp-ra-ham để tái lập sự cai trị của con người qua  Israel như là </a:t>
            </a:r>
            <a:r>
              <a:rPr lang="ja-JP" altLang="en-US" sz="700" b="1">
                <a:solidFill>
                  <a:srgbClr val="FFFFFF"/>
                </a:solidFill>
                <a:effectLst>
                  <a:outerShdw blurRad="38100" dist="38100" dir="2700000" algn="tl">
                    <a:srgbClr val="000000"/>
                  </a:outerShdw>
                </a:effectLst>
                <a:latin typeface="Arial" charset="0"/>
              </a:rPr>
              <a:t>“</a:t>
            </a:r>
            <a:r>
              <a:rPr lang="en-US" sz="700" b="1">
                <a:solidFill>
                  <a:srgbClr val="FFFFFF"/>
                </a:solidFill>
                <a:effectLst>
                  <a:outerShdw blurRad="38100" dist="38100" dir="2700000" algn="tl">
                    <a:srgbClr val="000000"/>
                  </a:outerShdw>
                </a:effectLst>
                <a:latin typeface="Arial" charset="0"/>
              </a:rPr>
              <a:t>nước thầy tế lễ"</a:t>
            </a:r>
            <a:r>
              <a:rPr lang="en-US" sz="800" b="1">
                <a:solidFill>
                  <a:srgbClr val="FFFFFF"/>
                </a:solidFill>
                <a:effectLst>
                  <a:outerShdw blurRad="38100" dist="38100" dir="2700000" algn="tl">
                    <a:srgbClr val="000000"/>
                  </a:outerShdw>
                </a:effectLst>
              </a:rPr>
              <a:t> (Sáng 12:1-3; Xuất 19:6)</a:t>
            </a:r>
          </a:p>
        </p:txBody>
      </p:sp>
      <p:sp>
        <p:nvSpPr>
          <p:cNvPr id="885782" name="Rectangle 22"/>
          <p:cNvSpPr>
            <a:spLocks noChangeArrowheads="1"/>
          </p:cNvSpPr>
          <p:nvPr/>
        </p:nvSpPr>
        <p:spPr bwMode="auto">
          <a:xfrm>
            <a:off x="0" y="777875"/>
            <a:ext cx="2241550" cy="274638"/>
          </a:xfrm>
          <a:prstGeom prst="rect">
            <a:avLst/>
          </a:prstGeom>
          <a:noFill/>
          <a:ln w="12700">
            <a:noFill/>
            <a:miter lim="800000"/>
            <a:headEnd/>
            <a:tailEnd/>
          </a:ln>
          <a:effectLst/>
        </p:spPr>
        <p:txBody>
          <a:bodyPr wrap="none" lIns="90488" tIns="44450" rIns="90488" bIns="44450">
            <a:spAutoFit/>
          </a:bodyPr>
          <a:lstStyle/>
          <a:p>
            <a:pPr eaLnBrk="0" hangingPunct="0">
              <a:spcBef>
                <a:spcPct val="0"/>
              </a:spcBef>
              <a:defRPr/>
            </a:pPr>
            <a:r>
              <a:rPr lang="en-US" sz="1200" b="1">
                <a:solidFill>
                  <a:srgbClr val="FFFFFF"/>
                </a:solidFill>
                <a:effectLst>
                  <a:outerShdw blurRad="38100" dist="38100" dir="2700000" algn="tl">
                    <a:srgbClr val="000000"/>
                  </a:outerShdw>
                </a:effectLst>
                <a:latin typeface="Arial" charset="0"/>
              </a:rPr>
              <a:t>Sự dạy dỗ về Vương quốc...</a:t>
            </a:r>
          </a:p>
        </p:txBody>
      </p:sp>
      <p:sp>
        <p:nvSpPr>
          <p:cNvPr id="2070"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071" name="Freeform 24"/>
          <p:cNvSpPr>
            <a:spLocks/>
          </p:cNvSpPr>
          <p:nvPr/>
        </p:nvSpPr>
        <p:spPr bwMode="auto">
          <a:xfrm>
            <a:off x="603250" y="1489075"/>
            <a:ext cx="122238" cy="179388"/>
          </a:xfrm>
          <a:custGeom>
            <a:avLst/>
            <a:gdLst>
              <a:gd name="T0" fmla="*/ 38 w 77"/>
              <a:gd name="T1" fmla="*/ 37 h 113"/>
              <a:gd name="T2" fmla="*/ 0 w 77"/>
              <a:gd name="T3" fmla="*/ 0 h 113"/>
              <a:gd name="T4" fmla="*/ 38 w 77"/>
              <a:gd name="T5" fmla="*/ 112 h 113"/>
              <a:gd name="T6" fmla="*/ 76 w 77"/>
              <a:gd name="T7" fmla="*/ 0 h 113"/>
              <a:gd name="T8" fmla="*/ 38 w 77"/>
              <a:gd name="T9" fmla="*/ 3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cmpd="sng">
            <a:solidFill>
              <a:schemeClr val="accent1"/>
            </a:solidFill>
            <a:prstDash val="solid"/>
            <a:round/>
            <a:headEnd type="none" w="med" len="med"/>
            <a:tailEnd type="none" w="med" len="med"/>
          </a:ln>
        </p:spPr>
        <p:txBody>
          <a:bodyPr/>
          <a:lstStyle/>
          <a:p>
            <a:pPr>
              <a:spcBef>
                <a:spcPct val="0"/>
              </a:spcBef>
              <a:defRPr/>
            </a:pPr>
            <a:endParaRPr lang="en-US" sz="2400">
              <a:solidFill>
                <a:srgbClr val="FFFFFF"/>
              </a:solidFill>
              <a:cs typeface="+mn-cs"/>
            </a:endParaRPr>
          </a:p>
        </p:txBody>
      </p:sp>
      <p:sp>
        <p:nvSpPr>
          <p:cNvPr id="885785" name="Rectangle 25"/>
          <p:cNvSpPr>
            <a:spLocks noChangeArrowheads="1"/>
          </p:cNvSpPr>
          <p:nvPr/>
        </p:nvSpPr>
        <p:spPr bwMode="auto">
          <a:xfrm>
            <a:off x="190500" y="1654175"/>
            <a:ext cx="881063" cy="439738"/>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Sự sa ngã của loài người</a:t>
            </a:r>
            <a:r>
              <a:rPr lang="en-US" sz="800" b="1">
                <a:solidFill>
                  <a:srgbClr val="FFFFFF"/>
                </a:solidFill>
                <a:effectLst>
                  <a:outerShdw blurRad="38100" dist="38100" dir="2700000" algn="tl">
                    <a:srgbClr val="000000"/>
                  </a:outerShdw>
                </a:effectLst>
              </a:rPr>
              <a:t> (Sáng 3)</a:t>
            </a:r>
          </a:p>
        </p:txBody>
      </p:sp>
      <p:sp>
        <p:nvSpPr>
          <p:cNvPr id="885786" name="Rectangle 26"/>
          <p:cNvSpPr>
            <a:spLocks noChangeArrowheads="1"/>
          </p:cNvSpPr>
          <p:nvPr/>
        </p:nvSpPr>
        <p:spPr bwMode="auto">
          <a:xfrm>
            <a:off x="3246438" y="987425"/>
            <a:ext cx="1554162" cy="7366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Sự thất bại của Israel với tư cách là nước thầy tế lễ trong việc làm chứng cho các dân tộc nên bị đoán phạt qua cuộc lưu đày dưới sự cai trị của dân ngoại</a:t>
            </a:r>
          </a:p>
        </p:txBody>
      </p:sp>
      <p:sp>
        <p:nvSpPr>
          <p:cNvPr id="140313" name="Rectangle 27"/>
          <p:cNvSpPr>
            <a:spLocks noChangeArrowheads="1"/>
          </p:cNvSpPr>
          <p:nvPr/>
        </p:nvSpPr>
        <p:spPr bwMode="auto">
          <a:xfrm>
            <a:off x="3184525" y="4891088"/>
            <a:ext cx="17383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800" b="1">
                <a:solidFill>
                  <a:srgbClr val="FFFFFF"/>
                </a:solidFill>
                <a:latin typeface="Arial" charset="0"/>
              </a:rPr>
              <a:t>Giê 31:31-34 lời hứa:</a:t>
            </a:r>
          </a:p>
          <a:p>
            <a:pPr eaLnBrk="0" hangingPunct="0">
              <a:spcBef>
                <a:spcPct val="0"/>
              </a:spcBef>
              <a:buSzPct val="100000"/>
              <a:buFontTx/>
              <a:buChar char="•"/>
            </a:pPr>
            <a:r>
              <a:rPr lang="en-US" sz="800" b="1">
                <a:solidFill>
                  <a:srgbClr val="FFFFFF"/>
                </a:solidFill>
                <a:latin typeface="Arial" charset="0"/>
              </a:rPr>
              <a:t>Sự tha thứ</a:t>
            </a:r>
          </a:p>
          <a:p>
            <a:pPr eaLnBrk="0" hangingPunct="0">
              <a:spcBef>
                <a:spcPct val="0"/>
              </a:spcBef>
              <a:buSzPct val="100000"/>
              <a:buFontTx/>
              <a:buChar char="•"/>
            </a:pPr>
            <a:r>
              <a:rPr lang="en-US" sz="800" b="1">
                <a:solidFill>
                  <a:srgbClr val="FFFFFF"/>
                </a:solidFill>
                <a:latin typeface="Arial" charset="0"/>
              </a:rPr>
              <a:t>Đức Thánh Linh cư trú</a:t>
            </a:r>
          </a:p>
          <a:p>
            <a:pPr eaLnBrk="0" hangingPunct="0">
              <a:spcBef>
                <a:spcPct val="0"/>
              </a:spcBef>
              <a:buSzPct val="100000"/>
              <a:buFontTx/>
              <a:buChar char="•"/>
            </a:pPr>
            <a:r>
              <a:rPr lang="en-US" sz="800" b="1">
                <a:solidFill>
                  <a:srgbClr val="FFFFFF"/>
                </a:solidFill>
                <a:latin typeface="Arial" charset="0"/>
              </a:rPr>
              <a:t>Tấm lòng, bản tánh, tâm trí mới</a:t>
            </a:r>
          </a:p>
          <a:p>
            <a:pPr eaLnBrk="0" hangingPunct="0">
              <a:spcBef>
                <a:spcPct val="0"/>
              </a:spcBef>
              <a:buSzPct val="100000"/>
              <a:buFontTx/>
              <a:buChar char="•"/>
            </a:pPr>
            <a:r>
              <a:rPr lang="en-US" sz="800" b="1">
                <a:solidFill>
                  <a:srgbClr val="FFFFFF"/>
                </a:solidFill>
                <a:latin typeface="Arial" charset="0"/>
              </a:rPr>
              <a:t>Tái hiệp Israel và Giu-đa</a:t>
            </a:r>
          </a:p>
          <a:p>
            <a:pPr eaLnBrk="0" hangingPunct="0">
              <a:spcBef>
                <a:spcPct val="0"/>
              </a:spcBef>
              <a:buSzPct val="100000"/>
              <a:buFontTx/>
              <a:buChar char="•"/>
            </a:pPr>
            <a:r>
              <a:rPr lang="en-US" sz="800" b="1">
                <a:solidFill>
                  <a:srgbClr val="FFFFFF"/>
                </a:solidFill>
                <a:latin typeface="Arial" charset="0"/>
              </a:rPr>
              <a:t>Không cần truyền giáo</a:t>
            </a:r>
          </a:p>
        </p:txBody>
      </p:sp>
      <p:sp>
        <p:nvSpPr>
          <p:cNvPr id="140314" name="Rectangle 28"/>
          <p:cNvSpPr>
            <a:spLocks noChangeArrowheads="1"/>
          </p:cNvSpPr>
          <p:nvPr/>
        </p:nvSpPr>
        <p:spPr bwMode="auto">
          <a:xfrm>
            <a:off x="2651125" y="3671888"/>
            <a:ext cx="22860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800" b="1">
                <a:solidFill>
                  <a:srgbClr val="FFFFFF"/>
                </a:solidFill>
                <a:latin typeface="Arial" charset="0"/>
              </a:rPr>
              <a:t>2Sa 7:12-16 lời hứa vĩnh viễn:</a:t>
            </a:r>
          </a:p>
          <a:p>
            <a:pPr eaLnBrk="0" hangingPunct="0">
              <a:spcBef>
                <a:spcPct val="0"/>
              </a:spcBef>
              <a:buSzPct val="100000"/>
              <a:buFontTx/>
              <a:buChar char="•"/>
            </a:pPr>
            <a:r>
              <a:rPr lang="en-US" sz="800" b="1">
                <a:solidFill>
                  <a:srgbClr val="FFFFFF"/>
                </a:solidFill>
                <a:latin typeface="Arial" charset="0"/>
              </a:rPr>
              <a:t>Con cháu (</a:t>
            </a:r>
            <a:r>
              <a:rPr lang="ja-JP" altLang="en-US" sz="800" b="1">
                <a:solidFill>
                  <a:srgbClr val="FFFFFF"/>
                </a:solidFill>
                <a:latin typeface="Arial" charset="0"/>
              </a:rPr>
              <a:t>“</a:t>
            </a:r>
            <a:r>
              <a:rPr lang="en-US" altLang="ja-JP" sz="800" b="1">
                <a:solidFill>
                  <a:srgbClr val="FFFFFF"/>
                </a:solidFill>
                <a:latin typeface="Arial" charset="0"/>
              </a:rPr>
              <a:t>nhà</a:t>
            </a:r>
            <a:r>
              <a:rPr lang="ja-JP" altLang="en-US" sz="800" b="1">
                <a:solidFill>
                  <a:srgbClr val="FFFFFF"/>
                </a:solidFill>
                <a:latin typeface="Arial" charset="0"/>
              </a:rPr>
              <a:t>”</a:t>
            </a:r>
            <a:r>
              <a:rPr lang="en-US" altLang="ja-JP" sz="800" b="1">
                <a:solidFill>
                  <a:srgbClr val="FFFFFF"/>
                </a:solidFill>
                <a:latin typeface="Arial" charset="0"/>
              </a:rPr>
              <a:t> không bị tuyệt diệt)</a:t>
            </a:r>
          </a:p>
          <a:p>
            <a:pPr eaLnBrk="0" hangingPunct="0">
              <a:spcBef>
                <a:spcPct val="0"/>
              </a:spcBef>
              <a:buSzPct val="100000"/>
              <a:buFontTx/>
              <a:buChar char="•"/>
            </a:pPr>
            <a:r>
              <a:rPr lang="en-US" sz="800" b="1">
                <a:solidFill>
                  <a:srgbClr val="FFFFFF"/>
                </a:solidFill>
                <a:latin typeface="Arial" charset="0"/>
              </a:rPr>
              <a:t>Vương quốc (triều đại chính trị)</a:t>
            </a:r>
          </a:p>
          <a:p>
            <a:pPr eaLnBrk="0" hangingPunct="0">
              <a:spcBef>
                <a:spcPct val="0"/>
              </a:spcBef>
              <a:buSzPct val="100000"/>
              <a:buFontTx/>
              <a:buChar char="•"/>
            </a:pPr>
            <a:r>
              <a:rPr lang="en-US" sz="800" b="1">
                <a:solidFill>
                  <a:srgbClr val="FFFFFF"/>
                </a:solidFill>
                <a:latin typeface="Arial" charset="0"/>
              </a:rPr>
              <a:t>Ngai vàng (quyền cai trị cho các con cháu)</a:t>
            </a:r>
          </a:p>
          <a:p>
            <a:pPr eaLnBrk="0" hangingPunct="0">
              <a:spcBef>
                <a:spcPct val="0"/>
              </a:spcBef>
              <a:buSzPct val="100000"/>
              <a:buFontTx/>
              <a:buChar char="•"/>
            </a:pPr>
            <a:r>
              <a:rPr lang="en-US" sz="800" b="1">
                <a:solidFill>
                  <a:srgbClr val="FFFFFF"/>
                </a:solidFill>
                <a:latin typeface="Arial" charset="0"/>
              </a:rPr>
              <a:t>Đền thờ (con trai sẽ xây)</a:t>
            </a:r>
          </a:p>
        </p:txBody>
      </p:sp>
      <p:sp>
        <p:nvSpPr>
          <p:cNvPr id="140315" name="Rectangle 29"/>
          <p:cNvSpPr>
            <a:spLocks noChangeArrowheads="1"/>
          </p:cNvSpPr>
          <p:nvPr/>
        </p:nvSpPr>
        <p:spPr bwMode="auto">
          <a:xfrm>
            <a:off x="2270125" y="2519363"/>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800" b="1">
                <a:solidFill>
                  <a:srgbClr val="FFFFFF"/>
                </a:solidFill>
                <a:latin typeface="Arial" charset="0"/>
              </a:rPr>
              <a:t>Sáng 15:18 (tk. Phục 30:1-10) lời hức:</a:t>
            </a:r>
          </a:p>
          <a:p>
            <a:pPr eaLnBrk="0" hangingPunct="0">
              <a:spcBef>
                <a:spcPct val="0"/>
              </a:spcBef>
              <a:buSzPct val="100000"/>
              <a:buFontTx/>
              <a:buChar char="•"/>
            </a:pPr>
            <a:r>
              <a:rPr lang="en-US" sz="800" b="1">
                <a:solidFill>
                  <a:srgbClr val="FFFFFF"/>
                </a:solidFill>
                <a:latin typeface="Arial" charset="0"/>
              </a:rPr>
              <a:t>Đất từ sông Ai-cập đến sông Ơ-phơ-rát (Ês 27:12)</a:t>
            </a:r>
          </a:p>
          <a:p>
            <a:pPr eaLnBrk="0" hangingPunct="0">
              <a:spcBef>
                <a:spcPct val="0"/>
              </a:spcBef>
              <a:buSzPct val="100000"/>
              <a:buFontTx/>
              <a:buChar char="•"/>
            </a:pPr>
            <a:r>
              <a:rPr lang="en-US" sz="800" b="1">
                <a:solidFill>
                  <a:srgbClr val="FFFFFF"/>
                </a:solidFill>
                <a:latin typeface="Arial" charset="0"/>
              </a:rPr>
              <a:t>Sở hữu đất đời đời (Sáng 17:8) hậu lưu đày/phục hồi</a:t>
            </a:r>
          </a:p>
          <a:p>
            <a:pPr eaLnBrk="0" hangingPunct="0">
              <a:spcBef>
                <a:spcPct val="0"/>
              </a:spcBef>
              <a:buSzPct val="100000"/>
              <a:buFontTx/>
              <a:buChar char="•"/>
            </a:pPr>
            <a:r>
              <a:rPr lang="en-US" sz="800" b="1">
                <a:solidFill>
                  <a:srgbClr val="FFFFFF"/>
                </a:solidFill>
                <a:latin typeface="Arial" charset="0"/>
              </a:rPr>
              <a:t>Qua đất này cả thế giới được phước (Ês 14:1-2)</a:t>
            </a:r>
          </a:p>
        </p:txBody>
      </p:sp>
      <p:sp>
        <p:nvSpPr>
          <p:cNvPr id="885790" name="Rectangle 30"/>
          <p:cNvSpPr>
            <a:spLocks noChangeArrowheads="1"/>
          </p:cNvSpPr>
          <p:nvPr/>
        </p:nvSpPr>
        <p:spPr bwMode="auto">
          <a:xfrm>
            <a:off x="5726113" y="995363"/>
            <a:ext cx="1120775" cy="658812"/>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Chúa Giê-xu mở rộng nước của Ngài trong hình thức huyền nhiệm của hội thánh</a:t>
            </a:r>
            <a:r>
              <a:rPr lang="en-US" sz="800" b="1">
                <a:solidFill>
                  <a:srgbClr val="FFFFFF"/>
                </a:solidFill>
                <a:effectLst>
                  <a:outerShdw blurRad="38100" dist="38100" dir="2700000" algn="tl">
                    <a:srgbClr val="000000"/>
                  </a:outerShdw>
                </a:effectLst>
              </a:rPr>
              <a:t> (Mat 13)</a:t>
            </a:r>
          </a:p>
        </p:txBody>
      </p:sp>
      <p:sp>
        <p:nvSpPr>
          <p:cNvPr id="885791" name="Rectangle 31"/>
          <p:cNvSpPr>
            <a:spLocks noChangeArrowheads="1"/>
          </p:cNvSpPr>
          <p:nvPr/>
        </p:nvSpPr>
        <p:spPr bwMode="auto">
          <a:xfrm>
            <a:off x="4643438" y="987425"/>
            <a:ext cx="1076325" cy="5461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Israel khước từ Đấng Mê-si ban tặng vương quốc </a:t>
            </a:r>
            <a:r>
              <a:rPr lang="en-US" sz="800" b="1">
                <a:solidFill>
                  <a:srgbClr val="FFFFFF"/>
                </a:solidFill>
                <a:effectLst>
                  <a:outerShdw blurRad="38100" dist="38100" dir="2700000" algn="tl">
                    <a:srgbClr val="000000"/>
                  </a:outerShdw>
                </a:effectLst>
              </a:rPr>
              <a:t>(Mat 12:41-42; 23:37-39)</a:t>
            </a:r>
          </a:p>
        </p:txBody>
      </p:sp>
      <p:sp>
        <p:nvSpPr>
          <p:cNvPr id="885792" name="Rectangle 32"/>
          <p:cNvSpPr>
            <a:spLocks noChangeArrowheads="1"/>
          </p:cNvSpPr>
          <p:nvPr/>
        </p:nvSpPr>
        <p:spPr bwMode="auto">
          <a:xfrm>
            <a:off x="6700838" y="989013"/>
            <a:ext cx="1076325" cy="428625"/>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Christ đánh bại kẻ thù của Israel và tín hữu</a:t>
            </a:r>
            <a:r>
              <a:rPr lang="en-US" sz="800" b="1">
                <a:solidFill>
                  <a:srgbClr val="FFFFFF"/>
                </a:solidFill>
                <a:effectLst>
                  <a:outerShdw blurRad="38100" dist="38100" dir="2700000" algn="tl">
                    <a:srgbClr val="000000"/>
                  </a:outerShdw>
                </a:effectLst>
              </a:rPr>
              <a:t> (Rom. 11:26-27)</a:t>
            </a:r>
          </a:p>
        </p:txBody>
      </p:sp>
      <p:sp>
        <p:nvSpPr>
          <p:cNvPr id="2080"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081"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082"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a:spcBef>
                <a:spcPct val="0"/>
              </a:spcBef>
              <a:defRPr/>
            </a:pPr>
            <a:endParaRPr lang="en-US" sz="2400">
              <a:solidFill>
                <a:srgbClr val="FFFFFF"/>
              </a:solidFill>
              <a:cs typeface="+mn-cs"/>
            </a:endParaRPr>
          </a:p>
        </p:txBody>
      </p:sp>
      <p:sp>
        <p:nvSpPr>
          <p:cNvPr id="2083"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084"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140324" name="Rectangle 38"/>
          <p:cNvSpPr>
            <a:spLocks noChangeArrowheads="1"/>
          </p:cNvSpPr>
          <p:nvPr/>
        </p:nvSpPr>
        <p:spPr bwMode="auto">
          <a:xfrm>
            <a:off x="5786438" y="2519363"/>
            <a:ext cx="1719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FFFFFF"/>
                </a:solidFill>
                <a:latin typeface="Arial" charset="0"/>
              </a:rPr>
              <a:t>Israel bị đoán phạt vì từ chối Đấng Mê-si-a bị đuổi khỏi đất hứa trong vòng 19 thế kỷ </a:t>
            </a:r>
          </a:p>
          <a:p>
            <a:pPr algn="ctr" eaLnBrk="0" hangingPunct="0">
              <a:spcBef>
                <a:spcPct val="0"/>
              </a:spcBef>
            </a:pPr>
            <a:r>
              <a:rPr lang="en-US" sz="800" b="1">
                <a:solidFill>
                  <a:srgbClr val="FFFFFF"/>
                </a:solidFill>
                <a:latin typeface="Arial" charset="0"/>
              </a:rPr>
              <a:t>(70SC- 1948) nhưng hiện nay được phục hồi một phần (Êxê 37:1-7)</a:t>
            </a:r>
          </a:p>
        </p:txBody>
      </p:sp>
      <p:sp>
        <p:nvSpPr>
          <p:cNvPr id="140325" name="Rectangle 39"/>
          <p:cNvSpPr>
            <a:spLocks noChangeArrowheads="1"/>
          </p:cNvSpPr>
          <p:nvPr/>
        </p:nvSpPr>
        <p:spPr bwMode="auto">
          <a:xfrm>
            <a:off x="6022975" y="3429000"/>
            <a:ext cx="1254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Đấng Christ là hội thánh – đền thờ thuộc linh (Êph. 2:19-22; </a:t>
            </a:r>
          </a:p>
          <a:p>
            <a:pPr algn="ctr" eaLnBrk="0" hangingPunct="0">
              <a:spcBef>
                <a:spcPct val="0"/>
              </a:spcBef>
            </a:pPr>
            <a:r>
              <a:rPr lang="en-US" sz="800" b="1">
                <a:solidFill>
                  <a:srgbClr val="000000"/>
                </a:solidFill>
                <a:latin typeface="Arial" charset="0"/>
              </a:rPr>
              <a:t>2 Cô 6:16)</a:t>
            </a:r>
          </a:p>
        </p:txBody>
      </p:sp>
      <p:sp>
        <p:nvSpPr>
          <p:cNvPr id="140326" name="Rectangle 40"/>
          <p:cNvSpPr>
            <a:spLocks noChangeArrowheads="1"/>
          </p:cNvSpPr>
          <p:nvPr/>
        </p:nvSpPr>
        <p:spPr bwMode="auto">
          <a:xfrm>
            <a:off x="5903913" y="4891088"/>
            <a:ext cx="13970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Luật Môi-se được thay thế với ba yếu tố đầu của Giao ước Mới (Lu 22:20; 2Cô 3:6)</a:t>
            </a:r>
          </a:p>
        </p:txBody>
      </p:sp>
      <p:sp>
        <p:nvSpPr>
          <p:cNvPr id="2088"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089"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140329" name="Rectangle 43"/>
          <p:cNvSpPr>
            <a:spLocks noChangeArrowheads="1"/>
          </p:cNvSpPr>
          <p:nvPr/>
        </p:nvSpPr>
        <p:spPr bwMode="auto">
          <a:xfrm>
            <a:off x="7589838" y="2138363"/>
            <a:ext cx="15446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900" b="1">
                <a:solidFill>
                  <a:srgbClr val="FFFFFF"/>
                </a:solidFill>
                <a:latin typeface="Arial" charset="0"/>
              </a:rPr>
              <a:t>Nước của Đấng Mê-si-a</a:t>
            </a:r>
          </a:p>
        </p:txBody>
      </p:sp>
      <p:sp>
        <p:nvSpPr>
          <p:cNvPr id="2091"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140331" name="Rectangle 45"/>
          <p:cNvSpPr>
            <a:spLocks noChangeArrowheads="1"/>
          </p:cNvSpPr>
          <p:nvPr/>
        </p:nvSpPr>
        <p:spPr bwMode="auto">
          <a:xfrm>
            <a:off x="7734300" y="2289175"/>
            <a:ext cx="1409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900" b="1">
                <a:solidFill>
                  <a:srgbClr val="FFFFFF"/>
                </a:solidFill>
                <a:latin typeface="Arial" charset="0"/>
              </a:rPr>
              <a:t>1000 năm     Vĩnh cữu</a:t>
            </a:r>
          </a:p>
        </p:txBody>
      </p:sp>
      <p:sp>
        <p:nvSpPr>
          <p:cNvPr id="140332" name="Rectangle 46"/>
          <p:cNvSpPr>
            <a:spLocks noChangeArrowheads="1"/>
          </p:cNvSpPr>
          <p:nvPr/>
        </p:nvSpPr>
        <p:spPr bwMode="auto">
          <a:xfrm>
            <a:off x="7627938" y="2451100"/>
            <a:ext cx="9112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FFFFFF"/>
                </a:solidFill>
                <a:latin typeface="Arial" charset="0"/>
              </a:rPr>
              <a:t>Phục hồi trọn vẹn (Êxê 37:8-28) Jerusalem thủ đô thế giới</a:t>
            </a:r>
          </a:p>
          <a:p>
            <a:pPr algn="ctr" eaLnBrk="0" hangingPunct="0">
              <a:spcBef>
                <a:spcPct val="0"/>
              </a:spcBef>
            </a:pPr>
            <a:r>
              <a:rPr lang="en-US" sz="800" b="1">
                <a:solidFill>
                  <a:srgbClr val="FFFFFF"/>
                </a:solidFill>
                <a:latin typeface="Arial" charset="0"/>
              </a:rPr>
              <a:t>(Ês 2:1-5)</a:t>
            </a:r>
          </a:p>
        </p:txBody>
      </p:sp>
      <p:sp>
        <p:nvSpPr>
          <p:cNvPr id="140333" name="Rectangle 47"/>
          <p:cNvSpPr>
            <a:spLocks noChangeArrowheads="1"/>
          </p:cNvSpPr>
          <p:nvPr/>
        </p:nvSpPr>
        <p:spPr bwMode="auto">
          <a:xfrm>
            <a:off x="8380413" y="2633663"/>
            <a:ext cx="7302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700" b="1">
                <a:solidFill>
                  <a:srgbClr val="FFFFFF"/>
                </a:solidFill>
                <a:latin typeface="Arial" charset="0"/>
              </a:rPr>
              <a:t>Jerusalem mới</a:t>
            </a:r>
          </a:p>
          <a:p>
            <a:pPr algn="ctr" eaLnBrk="0" hangingPunct="0">
              <a:spcBef>
                <a:spcPct val="0"/>
              </a:spcBef>
            </a:pPr>
            <a:r>
              <a:rPr lang="en-US" sz="700" b="1">
                <a:solidFill>
                  <a:srgbClr val="FFFFFF"/>
                </a:solidFill>
                <a:latin typeface="Arial" charset="0"/>
              </a:rPr>
              <a:t>(Khài 21)</a:t>
            </a:r>
          </a:p>
        </p:txBody>
      </p:sp>
      <p:sp>
        <p:nvSpPr>
          <p:cNvPr id="140334" name="Rectangle 48"/>
          <p:cNvSpPr>
            <a:spLocks noChangeArrowheads="1"/>
          </p:cNvSpPr>
          <p:nvPr/>
        </p:nvSpPr>
        <p:spPr bwMode="auto">
          <a:xfrm>
            <a:off x="7693025" y="3429000"/>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Đấng Christ cai trị trên toàn thế giới </a:t>
            </a:r>
          </a:p>
          <a:p>
            <a:pPr algn="ctr" eaLnBrk="0" hangingPunct="0">
              <a:spcBef>
                <a:spcPct val="0"/>
              </a:spcBef>
            </a:pPr>
            <a:r>
              <a:rPr lang="en-US" sz="800" b="1">
                <a:solidFill>
                  <a:srgbClr val="000000"/>
                </a:solidFill>
                <a:latin typeface="Arial" charset="0"/>
              </a:rPr>
              <a:t>(Ês 11) </a:t>
            </a:r>
          </a:p>
          <a:p>
            <a:pPr algn="ctr" eaLnBrk="0" hangingPunct="0">
              <a:spcBef>
                <a:spcPct val="0"/>
              </a:spcBef>
            </a:pPr>
            <a:r>
              <a:rPr lang="en-US" sz="800" b="1">
                <a:solidFill>
                  <a:srgbClr val="000000"/>
                </a:solidFill>
                <a:latin typeface="Arial" charset="0"/>
              </a:rPr>
              <a:t>với các thánh (Khải 5:10)</a:t>
            </a:r>
          </a:p>
        </p:txBody>
      </p:sp>
      <p:sp>
        <p:nvSpPr>
          <p:cNvPr id="885809" name="Rectangle 49"/>
          <p:cNvSpPr>
            <a:spLocks noChangeArrowheads="1"/>
          </p:cNvSpPr>
          <p:nvPr/>
        </p:nvSpPr>
        <p:spPr bwMode="auto">
          <a:xfrm>
            <a:off x="7818438" y="987425"/>
            <a:ext cx="1076325" cy="546100"/>
          </a:xfrm>
          <a:prstGeom prst="rect">
            <a:avLst/>
          </a:prstGeom>
          <a:noFill/>
          <a:ln w="12700">
            <a:noFill/>
            <a:miter lim="800000"/>
            <a:headEnd/>
            <a:tailEnd/>
          </a:ln>
          <a:effectLst/>
        </p:spPr>
        <p:txBody>
          <a:bodyPr lIns="90488" tIns="44450" rIns="90488" bIns="44450">
            <a:spAutoFit/>
          </a:bodyPr>
          <a:lstStyle/>
          <a:p>
            <a:pPr algn="ctr" eaLnBrk="0" hangingPunct="0">
              <a:spcBef>
                <a:spcPct val="0"/>
              </a:spcBef>
              <a:defRPr/>
            </a:pPr>
            <a:r>
              <a:rPr lang="en-US" sz="700" b="1">
                <a:solidFill>
                  <a:srgbClr val="FFFFFF"/>
                </a:solidFill>
                <a:effectLst>
                  <a:outerShdw blurRad="38100" dist="38100" dir="2700000" algn="tl">
                    <a:srgbClr val="000000"/>
                  </a:outerShdw>
                </a:effectLst>
                <a:latin typeface="Arial" charset="0"/>
              </a:rPr>
              <a:t>Christ cai trị trên mọi sự cùng với các thánh</a:t>
            </a:r>
            <a:r>
              <a:rPr lang="en-US" sz="800" b="1">
                <a:solidFill>
                  <a:srgbClr val="FFFFFF"/>
                </a:solidFill>
                <a:effectLst>
                  <a:outerShdw blurRad="38100" dist="38100" dir="2700000" algn="tl">
                    <a:srgbClr val="000000"/>
                  </a:outerShdw>
                </a:effectLst>
              </a:rPr>
              <a:t> (Êph 1:9-10; Khải 20:1-6; 22:5b)</a:t>
            </a:r>
          </a:p>
        </p:txBody>
      </p:sp>
      <p:grpSp>
        <p:nvGrpSpPr>
          <p:cNvPr id="140336" name="Group 50"/>
          <p:cNvGrpSpPr>
            <a:grpSpLocks/>
          </p:cNvGrpSpPr>
          <p:nvPr/>
        </p:nvGrpSpPr>
        <p:grpSpPr bwMode="auto">
          <a:xfrm>
            <a:off x="4648200" y="5105400"/>
            <a:ext cx="76200" cy="304800"/>
            <a:chOff x="2928" y="3216"/>
            <a:chExt cx="48" cy="192"/>
          </a:xfrm>
        </p:grpSpPr>
        <p:sp>
          <p:nvSpPr>
            <p:cNvPr id="215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5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5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grpSp>
      <p:grpSp>
        <p:nvGrpSpPr>
          <p:cNvPr id="140337" name="Group 54"/>
          <p:cNvGrpSpPr>
            <a:grpSpLocks/>
          </p:cNvGrpSpPr>
          <p:nvPr/>
        </p:nvGrpSpPr>
        <p:grpSpPr bwMode="auto">
          <a:xfrm>
            <a:off x="4876800" y="5426075"/>
            <a:ext cx="76200" cy="212725"/>
            <a:chOff x="3072" y="3418"/>
            <a:chExt cx="48" cy="134"/>
          </a:xfrm>
        </p:grpSpPr>
        <p:sp>
          <p:nvSpPr>
            <p:cNvPr id="214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4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4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grpSp>
      <p:sp>
        <p:nvSpPr>
          <p:cNvPr id="140338" name="Rectangle 58"/>
          <p:cNvSpPr>
            <a:spLocks noChangeArrowheads="1"/>
          </p:cNvSpPr>
          <p:nvPr/>
        </p:nvSpPr>
        <p:spPr bwMode="auto">
          <a:xfrm rot="-5400000">
            <a:off x="1541463" y="2624138"/>
            <a:ext cx="514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600" b="1">
                <a:solidFill>
                  <a:srgbClr val="FFFFFF"/>
                </a:solidFill>
                <a:latin typeface="Arial" charset="0"/>
              </a:rPr>
              <a:t>Đất</a:t>
            </a:r>
          </a:p>
        </p:txBody>
      </p:sp>
      <p:sp>
        <p:nvSpPr>
          <p:cNvPr id="140339" name="Rectangle 59"/>
          <p:cNvSpPr>
            <a:spLocks noChangeArrowheads="1"/>
          </p:cNvSpPr>
          <p:nvPr/>
        </p:nvSpPr>
        <p:spPr bwMode="auto">
          <a:xfrm rot="-5400000">
            <a:off x="1646238" y="3781425"/>
            <a:ext cx="1073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600" b="1">
                <a:solidFill>
                  <a:srgbClr val="FFFFFF"/>
                </a:solidFill>
                <a:latin typeface="Arial" charset="0"/>
              </a:rPr>
              <a:t>Dòng dõi</a:t>
            </a:r>
          </a:p>
        </p:txBody>
      </p:sp>
      <p:sp>
        <p:nvSpPr>
          <p:cNvPr id="140340" name="Rectangle 60"/>
          <p:cNvSpPr>
            <a:spLocks noChangeArrowheads="1"/>
          </p:cNvSpPr>
          <p:nvPr/>
        </p:nvSpPr>
        <p:spPr bwMode="auto">
          <a:xfrm rot="-5400000">
            <a:off x="2420937" y="4918076"/>
            <a:ext cx="854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600" b="1">
                <a:solidFill>
                  <a:srgbClr val="FFFFFF"/>
                </a:solidFill>
                <a:latin typeface="Arial" charset="0"/>
              </a:rPr>
              <a:t>Phước</a:t>
            </a:r>
          </a:p>
        </p:txBody>
      </p:sp>
      <p:sp>
        <p:nvSpPr>
          <p:cNvPr id="140341" name="Rectangle 61"/>
          <p:cNvSpPr>
            <a:spLocks noChangeArrowheads="1"/>
          </p:cNvSpPr>
          <p:nvPr/>
        </p:nvSpPr>
        <p:spPr bwMode="auto">
          <a:xfrm rot="-5400000">
            <a:off x="1097757" y="3815556"/>
            <a:ext cx="903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1000" b="1">
                <a:solidFill>
                  <a:srgbClr val="FFFFFF"/>
                </a:solidFill>
                <a:latin typeface="Arial" charset="0"/>
              </a:rPr>
              <a:t>Sáng 12:1-3</a:t>
            </a:r>
          </a:p>
        </p:txBody>
      </p:sp>
      <p:sp>
        <p:nvSpPr>
          <p:cNvPr id="140342" name="Rectangle 62"/>
          <p:cNvSpPr>
            <a:spLocks noChangeArrowheads="1"/>
          </p:cNvSpPr>
          <p:nvPr/>
        </p:nvSpPr>
        <p:spPr bwMode="auto">
          <a:xfrm>
            <a:off x="8385175" y="3429000"/>
            <a:ext cx="75088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Đấng Christ trao vương quốc cho Đức Chúa Cha (1Cô 15:24)</a:t>
            </a:r>
          </a:p>
        </p:txBody>
      </p:sp>
      <p:grpSp>
        <p:nvGrpSpPr>
          <p:cNvPr id="140343" name="Group 63"/>
          <p:cNvGrpSpPr>
            <a:grpSpLocks/>
          </p:cNvGrpSpPr>
          <p:nvPr/>
        </p:nvGrpSpPr>
        <p:grpSpPr bwMode="auto">
          <a:xfrm>
            <a:off x="7823200" y="1676400"/>
            <a:ext cx="611188" cy="450850"/>
            <a:chOff x="4928" y="1056"/>
            <a:chExt cx="385" cy="284"/>
          </a:xfrm>
        </p:grpSpPr>
        <p:sp>
          <p:nvSpPr>
            <p:cNvPr id="2142"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p:spPr>
          <p:txBody>
            <a:bodyPr/>
            <a:lstStyle/>
            <a:p>
              <a:pPr>
                <a:spcBef>
                  <a:spcPct val="0"/>
                </a:spcBef>
                <a:defRPr/>
              </a:pPr>
              <a:endParaRPr lang="en-US" sz="2400">
                <a:solidFill>
                  <a:srgbClr val="FFFFFF"/>
                </a:solidFill>
                <a:cs typeface="+mn-cs"/>
              </a:endParaRPr>
            </a:p>
          </p:txBody>
        </p:sp>
        <p:sp>
          <p:nvSpPr>
            <p:cNvPr id="2143"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14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a:spcBef>
                  <a:spcPct val="0"/>
                </a:spcBef>
                <a:defRPr/>
              </a:pPr>
              <a:endParaRPr lang="en-US" sz="2400">
                <a:solidFill>
                  <a:srgbClr val="FFFFFF"/>
                </a:solidFill>
                <a:cs typeface="+mn-cs"/>
              </a:endParaRPr>
            </a:p>
          </p:txBody>
        </p:sp>
        <p:sp>
          <p:nvSpPr>
            <p:cNvPr id="2145"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46"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grpSp>
      <p:grpSp>
        <p:nvGrpSpPr>
          <p:cNvPr id="140344" name="Group 69"/>
          <p:cNvGrpSpPr>
            <a:grpSpLocks/>
          </p:cNvGrpSpPr>
          <p:nvPr/>
        </p:nvGrpSpPr>
        <p:grpSpPr bwMode="auto">
          <a:xfrm>
            <a:off x="4800600" y="5203825"/>
            <a:ext cx="1184275" cy="104775"/>
            <a:chOff x="3024" y="3278"/>
            <a:chExt cx="746" cy="66"/>
          </a:xfrm>
        </p:grpSpPr>
        <p:sp>
          <p:nvSpPr>
            <p:cNvPr id="214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4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a:spcBef>
                  <a:spcPct val="0"/>
                </a:spcBef>
                <a:defRPr/>
              </a:pPr>
              <a:endParaRPr lang="en-US" sz="2400">
                <a:solidFill>
                  <a:srgbClr val="FFFFFF"/>
                </a:solidFill>
                <a:cs typeface="+mn-cs"/>
              </a:endParaRPr>
            </a:p>
          </p:txBody>
        </p:sp>
      </p:grpSp>
      <p:grpSp>
        <p:nvGrpSpPr>
          <p:cNvPr id="140345" name="Group 72"/>
          <p:cNvGrpSpPr>
            <a:grpSpLocks/>
          </p:cNvGrpSpPr>
          <p:nvPr/>
        </p:nvGrpSpPr>
        <p:grpSpPr bwMode="auto">
          <a:xfrm>
            <a:off x="5029200" y="5489575"/>
            <a:ext cx="3001963" cy="104775"/>
            <a:chOff x="3168" y="3458"/>
            <a:chExt cx="1891" cy="66"/>
          </a:xfrm>
        </p:grpSpPr>
        <p:sp>
          <p:nvSpPr>
            <p:cNvPr id="2138"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39"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a:spcBef>
                  <a:spcPct val="0"/>
                </a:spcBef>
                <a:defRPr/>
              </a:pPr>
              <a:endParaRPr lang="en-US" sz="2400">
                <a:solidFill>
                  <a:srgbClr val="FFFFFF"/>
                </a:solidFill>
                <a:cs typeface="+mn-cs"/>
              </a:endParaRPr>
            </a:p>
          </p:txBody>
        </p:sp>
      </p:grpSp>
      <p:sp>
        <p:nvSpPr>
          <p:cNvPr id="2107" name="Rectangle 75"/>
          <p:cNvSpPr>
            <a:spLocks noChangeArrowheads="1"/>
          </p:cNvSpPr>
          <p:nvPr/>
        </p:nvSpPr>
        <p:spPr bwMode="auto">
          <a:xfrm>
            <a:off x="328613" y="6481763"/>
            <a:ext cx="8758237" cy="357187"/>
          </a:xfrm>
          <a:prstGeom prst="rect">
            <a:avLst/>
          </a:prstGeom>
          <a:solidFill>
            <a:srgbClr val="6E0043"/>
          </a:solidFill>
          <a:ln w="12700">
            <a:solidFill>
              <a:schemeClr val="tx1"/>
            </a:solidFill>
            <a:miter lim="800000"/>
            <a:headEnd/>
            <a:tailEnd/>
          </a:ln>
        </p:spPr>
        <p:txBody>
          <a:bodyPr wrap="none" anchor="ctr"/>
          <a:lstStyle/>
          <a:p>
            <a:pPr>
              <a:spcBef>
                <a:spcPct val="0"/>
              </a:spcBef>
              <a:defRPr/>
            </a:pPr>
            <a:endParaRPr lang="en-US" sz="2400">
              <a:solidFill>
                <a:srgbClr val="FFFFFF"/>
              </a:solidFill>
              <a:cs typeface="+mn-cs"/>
            </a:endParaRPr>
          </a:p>
        </p:txBody>
      </p:sp>
      <p:sp>
        <p:nvSpPr>
          <p:cNvPr id="140347" name="Rectangle 76"/>
          <p:cNvSpPr>
            <a:spLocks noChangeArrowheads="1"/>
          </p:cNvSpPr>
          <p:nvPr/>
        </p:nvSpPr>
        <p:spPr bwMode="auto">
          <a:xfrm>
            <a:off x="277813" y="6524625"/>
            <a:ext cx="8912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800" b="1">
                <a:solidFill>
                  <a:srgbClr val="FFFFFF"/>
                </a:solidFill>
                <a:latin typeface="Arial" charset="0"/>
              </a:rPr>
              <a:t>Kinh Thánh gồm chứa sự nhấn mạnh về giao ước kép.  Vai trò của Israel từ Áp-ra-ham đến Đấng Christ được mở rộng để kể đến Hội Thánh (liên tục) nhưng Hội Thánh không</a:t>
            </a:r>
          </a:p>
          <a:p>
            <a:pPr eaLnBrk="0" hangingPunct="0">
              <a:spcBef>
                <a:spcPct val="0"/>
              </a:spcBef>
            </a:pPr>
            <a:r>
              <a:rPr lang="en-US" sz="800" b="1">
                <a:solidFill>
                  <a:srgbClr val="FFFFFF"/>
                </a:solidFill>
                <a:latin typeface="Arial" charset="0"/>
              </a:rPr>
              <a:t> bao giờ thay thế cho dân tộc như là </a:t>
            </a:r>
            <a:r>
              <a:rPr lang="ja-JP" altLang="en-US" sz="800" b="1">
                <a:solidFill>
                  <a:srgbClr val="FFFFFF"/>
                </a:solidFill>
                <a:latin typeface="Arial" charset="0"/>
              </a:rPr>
              <a:t>“</a:t>
            </a:r>
            <a:r>
              <a:rPr lang="en-US" altLang="ja-JP" sz="800" b="1">
                <a:solidFill>
                  <a:srgbClr val="FFFFFF"/>
                </a:solidFill>
                <a:latin typeface="Arial" charset="0"/>
              </a:rPr>
              <a:t>dân Israel mới</a:t>
            </a:r>
            <a:r>
              <a:rPr lang="ja-JP" altLang="en-US" sz="800" b="1">
                <a:solidFill>
                  <a:srgbClr val="FFFFFF"/>
                </a:solidFill>
                <a:latin typeface="Arial" charset="0"/>
              </a:rPr>
              <a:t>”</a:t>
            </a:r>
            <a:r>
              <a:rPr lang="en-US" altLang="ja-JP" sz="800" b="1">
                <a:solidFill>
                  <a:srgbClr val="FFFFFF"/>
                </a:solidFill>
                <a:latin typeface="Arial" charset="0"/>
              </a:rPr>
              <a:t> (không liên tục).  Israel sẽ một lần nữa hưởng vị trí nổi bật trên thế giới sau khi tin cậy Đấng Christ khi Ngài trở lại lần thứ hai.</a:t>
            </a:r>
            <a:endParaRPr lang="en-US" sz="800" b="1">
              <a:solidFill>
                <a:srgbClr val="FFFFFF"/>
              </a:solidFill>
              <a:latin typeface="Arial" charset="0"/>
            </a:endParaRPr>
          </a:p>
        </p:txBody>
      </p:sp>
      <p:sp>
        <p:nvSpPr>
          <p:cNvPr id="140348" name="Rectangle 77"/>
          <p:cNvSpPr>
            <a:spLocks noChangeArrowheads="1"/>
          </p:cNvSpPr>
          <p:nvPr/>
        </p:nvSpPr>
        <p:spPr bwMode="auto">
          <a:xfrm>
            <a:off x="5114925" y="2095500"/>
            <a:ext cx="606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900" b="1">
                <a:solidFill>
                  <a:srgbClr val="FFFFFF"/>
                </a:solidFill>
                <a:latin typeface="Arial" charset="0"/>
              </a:rPr>
              <a:t>ISRAEL</a:t>
            </a:r>
          </a:p>
        </p:txBody>
      </p:sp>
      <p:sp>
        <p:nvSpPr>
          <p:cNvPr id="140349" name="Rectangle 78"/>
          <p:cNvSpPr>
            <a:spLocks noChangeArrowheads="1"/>
          </p:cNvSpPr>
          <p:nvPr/>
        </p:nvSpPr>
        <p:spPr bwMode="auto">
          <a:xfrm>
            <a:off x="6146800" y="2095500"/>
            <a:ext cx="714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spcBef>
                <a:spcPct val="0"/>
              </a:spcBef>
            </a:pPr>
            <a:r>
              <a:rPr lang="en-US" sz="900" b="1">
                <a:solidFill>
                  <a:srgbClr val="FFFFFF"/>
                </a:solidFill>
                <a:latin typeface="Arial" charset="0"/>
              </a:rPr>
              <a:t>Hội thánh</a:t>
            </a:r>
          </a:p>
        </p:txBody>
      </p:sp>
      <p:sp>
        <p:nvSpPr>
          <p:cNvPr id="140350" name="Rectangle 79"/>
          <p:cNvSpPr>
            <a:spLocks noChangeArrowheads="1"/>
          </p:cNvSpPr>
          <p:nvPr/>
        </p:nvSpPr>
        <p:spPr bwMode="auto">
          <a:xfrm>
            <a:off x="4760913" y="2239963"/>
            <a:ext cx="12461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spcBef>
                <a:spcPct val="0"/>
              </a:spcBef>
            </a:pPr>
            <a:r>
              <a:rPr lang="en-US" sz="800" b="1">
                <a:solidFill>
                  <a:srgbClr val="FFFFFF"/>
                </a:solidFill>
                <a:latin typeface="Arial" charset="0"/>
              </a:rPr>
              <a:t>(Tập chú vào dân tộc)</a:t>
            </a:r>
          </a:p>
        </p:txBody>
      </p:sp>
      <p:graphicFrame>
        <p:nvGraphicFramePr>
          <p:cNvPr id="140351" name="Object 80"/>
          <p:cNvGraphicFramePr>
            <a:graphicFrameLocks/>
          </p:cNvGraphicFramePr>
          <p:nvPr/>
        </p:nvGraphicFramePr>
        <p:xfrm>
          <a:off x="381000" y="76200"/>
          <a:ext cx="665163" cy="636588"/>
        </p:xfrm>
        <a:graphic>
          <a:graphicData uri="http://schemas.openxmlformats.org/presentationml/2006/ole">
            <mc:AlternateContent xmlns:mc="http://schemas.openxmlformats.org/markup-compatibility/2006">
              <mc:Choice xmlns:v="urn:schemas-microsoft-com:vml" Requires="v">
                <p:oleObj spid="_x0000_s140395" name="Microsoft ClipArt Gallery" r:id="rId5" imgW="2120900" imgH="2108200" progId="MS_ClipArt_Gallery">
                  <p:embed/>
                </p:oleObj>
              </mc:Choice>
              <mc:Fallback>
                <p:oleObj name="Microsoft ClipArt Gallery" r:id="rId5" imgW="2120900" imgH="2108200" progId="MS_ClipArt_Gallery">
                  <p:embed/>
                  <p:pic>
                    <p:nvPicPr>
                      <p:cNvPr id="0" name="Object 8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6200"/>
                        <a:ext cx="6651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0352" name="Rectangle 81"/>
          <p:cNvSpPr>
            <a:spLocks noChangeArrowheads="1"/>
          </p:cNvSpPr>
          <p:nvPr/>
        </p:nvSpPr>
        <p:spPr bwMode="auto">
          <a:xfrm>
            <a:off x="5989638" y="2239963"/>
            <a:ext cx="1311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spcBef>
                <a:spcPct val="0"/>
              </a:spcBef>
            </a:pPr>
            <a:r>
              <a:rPr lang="ja-JP" altLang="en-US" sz="800" b="1">
                <a:solidFill>
                  <a:srgbClr val="FFFFFF"/>
                </a:solidFill>
                <a:latin typeface="Arial" charset="0"/>
              </a:rPr>
              <a:t>“</a:t>
            </a:r>
            <a:r>
              <a:rPr lang="en-US" altLang="ja-JP" sz="800" b="1">
                <a:solidFill>
                  <a:srgbClr val="FFFFFF"/>
                </a:solidFill>
                <a:latin typeface="Arial" charset="0"/>
              </a:rPr>
              <a:t>Người mới (Êph 2:15)</a:t>
            </a:r>
            <a:endParaRPr lang="en-US" sz="800" b="1">
              <a:solidFill>
                <a:srgbClr val="FFFFFF"/>
              </a:solidFill>
              <a:latin typeface="Arial" charset="0"/>
            </a:endParaRPr>
          </a:p>
        </p:txBody>
      </p:sp>
      <p:sp>
        <p:nvSpPr>
          <p:cNvPr id="211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140354" name="Rectangle 83"/>
          <p:cNvSpPr>
            <a:spLocks noChangeArrowheads="1"/>
          </p:cNvSpPr>
          <p:nvPr/>
        </p:nvSpPr>
        <p:spPr bwMode="auto">
          <a:xfrm>
            <a:off x="8213725" y="574992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700" b="1" i="1">
                <a:solidFill>
                  <a:srgbClr val="FFFFFF"/>
                </a:solidFill>
                <a:latin typeface="Arial" charset="0"/>
              </a:rPr>
              <a:t>Second Edition</a:t>
            </a:r>
          </a:p>
          <a:p>
            <a:pPr eaLnBrk="0" hangingPunct="0">
              <a:spcBef>
                <a:spcPct val="0"/>
              </a:spcBef>
            </a:pPr>
            <a:r>
              <a:rPr lang="en-US" sz="700" b="1" i="1">
                <a:solidFill>
                  <a:srgbClr val="FFFFFF"/>
                </a:solidFill>
                <a:latin typeface="Arial" charset="0"/>
              </a:rPr>
              <a:t>2 January 1998</a:t>
            </a:r>
          </a:p>
        </p:txBody>
      </p:sp>
      <p:grpSp>
        <p:nvGrpSpPr>
          <p:cNvPr id="140355" name="Group 84"/>
          <p:cNvGrpSpPr>
            <a:grpSpLocks/>
          </p:cNvGrpSpPr>
          <p:nvPr/>
        </p:nvGrpSpPr>
        <p:grpSpPr bwMode="auto">
          <a:xfrm>
            <a:off x="1387475" y="2087563"/>
            <a:ext cx="165100" cy="176212"/>
            <a:chOff x="874" y="1315"/>
            <a:chExt cx="104" cy="111"/>
          </a:xfrm>
        </p:grpSpPr>
        <p:sp>
          <p:nvSpPr>
            <p:cNvPr id="2136"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137"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grpSp>
      <p:grpSp>
        <p:nvGrpSpPr>
          <p:cNvPr id="140356" name="Group 87"/>
          <p:cNvGrpSpPr>
            <a:grpSpLocks/>
          </p:cNvGrpSpPr>
          <p:nvPr/>
        </p:nvGrpSpPr>
        <p:grpSpPr bwMode="auto">
          <a:xfrm>
            <a:off x="2305050" y="3333750"/>
            <a:ext cx="288925" cy="222250"/>
            <a:chOff x="1452" y="2100"/>
            <a:chExt cx="182" cy="140"/>
          </a:xfrm>
        </p:grpSpPr>
        <p:sp>
          <p:nvSpPr>
            <p:cNvPr id="2131"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cmpd="sng">
              <a:solidFill>
                <a:schemeClr val="tx1"/>
              </a:solidFill>
              <a:prstDash val="solid"/>
              <a:round/>
              <a:headEnd type="none" w="med" len="med"/>
              <a:tailEnd type="none" w="med" len="med"/>
            </a:ln>
          </p:spPr>
          <p:txBody>
            <a:bodyPr/>
            <a:lstStyle/>
            <a:p>
              <a:pPr>
                <a:spcBef>
                  <a:spcPct val="0"/>
                </a:spcBef>
                <a:defRPr/>
              </a:pPr>
              <a:endParaRPr lang="en-US" sz="2400">
                <a:solidFill>
                  <a:srgbClr val="FFFFFF"/>
                </a:solidFill>
                <a:cs typeface="+mn-cs"/>
              </a:endParaRPr>
            </a:p>
          </p:txBody>
        </p:sp>
        <p:sp>
          <p:nvSpPr>
            <p:cNvPr id="2132"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133"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a:spcBef>
                  <a:spcPct val="0"/>
                </a:spcBef>
                <a:defRPr/>
              </a:pPr>
              <a:endParaRPr lang="en-US" sz="2400">
                <a:solidFill>
                  <a:srgbClr val="FFFFFF"/>
                </a:solidFill>
                <a:cs typeface="+mn-cs"/>
              </a:endParaRPr>
            </a:p>
          </p:txBody>
        </p:sp>
        <p:sp>
          <p:nvSpPr>
            <p:cNvPr id="2134"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sp>
          <p:nvSpPr>
            <p:cNvPr id="2135"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spcBef>
                  <a:spcPct val="0"/>
                </a:spcBef>
                <a:defRPr/>
              </a:pPr>
              <a:endParaRPr lang="en-US" sz="2400">
                <a:solidFill>
                  <a:srgbClr val="FFFFFF"/>
                </a:solidFill>
                <a:cs typeface="+mn-cs"/>
              </a:endParaRPr>
            </a:p>
          </p:txBody>
        </p:sp>
      </p:grpSp>
      <p:grpSp>
        <p:nvGrpSpPr>
          <p:cNvPr id="140357" name="Group 93"/>
          <p:cNvGrpSpPr>
            <a:grpSpLocks/>
          </p:cNvGrpSpPr>
          <p:nvPr/>
        </p:nvGrpSpPr>
        <p:grpSpPr bwMode="auto">
          <a:xfrm>
            <a:off x="1774825" y="1428750"/>
            <a:ext cx="298450" cy="238125"/>
            <a:chOff x="1118" y="900"/>
            <a:chExt cx="188" cy="150"/>
          </a:xfrm>
        </p:grpSpPr>
        <p:grpSp>
          <p:nvGrpSpPr>
            <p:cNvPr id="140365" name="Group 94"/>
            <p:cNvGrpSpPr>
              <a:grpSpLocks/>
            </p:cNvGrpSpPr>
            <p:nvPr/>
          </p:nvGrpSpPr>
          <p:grpSpPr bwMode="auto">
            <a:xfrm>
              <a:off x="1118" y="900"/>
              <a:ext cx="84" cy="150"/>
              <a:chOff x="1118" y="900"/>
              <a:chExt cx="84" cy="150"/>
            </a:xfrm>
          </p:grpSpPr>
          <p:sp>
            <p:nvSpPr>
              <p:cNvPr id="2129"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130"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spcBef>
                    <a:spcPct val="0"/>
                  </a:spcBef>
                  <a:defRPr/>
                </a:pPr>
                <a:endParaRPr lang="en-US" sz="2400">
                  <a:solidFill>
                    <a:srgbClr val="FFFFFF"/>
                  </a:solidFill>
                  <a:cs typeface="+mn-cs"/>
                </a:endParaRPr>
              </a:p>
            </p:txBody>
          </p:sp>
        </p:grpSp>
        <p:grpSp>
          <p:nvGrpSpPr>
            <p:cNvPr id="140366" name="Group 97"/>
            <p:cNvGrpSpPr>
              <a:grpSpLocks/>
            </p:cNvGrpSpPr>
            <p:nvPr/>
          </p:nvGrpSpPr>
          <p:grpSpPr bwMode="auto">
            <a:xfrm>
              <a:off x="1222" y="900"/>
              <a:ext cx="84" cy="150"/>
              <a:chOff x="1222" y="900"/>
              <a:chExt cx="84" cy="150"/>
            </a:xfrm>
          </p:grpSpPr>
          <p:sp>
            <p:nvSpPr>
              <p:cNvPr id="2127"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spcBef>
                    <a:spcPct val="0"/>
                  </a:spcBef>
                  <a:defRPr/>
                </a:pPr>
                <a:endParaRPr lang="en-US" sz="2400">
                  <a:solidFill>
                    <a:srgbClr val="FFFFFF"/>
                  </a:solidFill>
                  <a:cs typeface="+mn-cs"/>
                </a:endParaRPr>
              </a:p>
            </p:txBody>
          </p:sp>
          <p:sp>
            <p:nvSpPr>
              <p:cNvPr id="2128"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spcBef>
                    <a:spcPct val="0"/>
                  </a:spcBef>
                  <a:defRPr/>
                </a:pPr>
                <a:endParaRPr lang="en-US" sz="2400">
                  <a:solidFill>
                    <a:srgbClr val="FFFFFF"/>
                  </a:solidFill>
                  <a:cs typeface="+mn-cs"/>
                </a:endParaRPr>
              </a:p>
            </p:txBody>
          </p:sp>
        </p:grpSp>
      </p:grpSp>
      <p:sp>
        <p:nvSpPr>
          <p:cNvPr id="140358" name="Rectangle 100"/>
          <p:cNvSpPr>
            <a:spLocks noChangeArrowheads="1"/>
          </p:cNvSpPr>
          <p:nvPr/>
        </p:nvSpPr>
        <p:spPr bwMode="auto">
          <a:xfrm>
            <a:off x="7729538" y="4627563"/>
            <a:ext cx="771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Tất cả 5 yếu tố được ứng nghiệm trong sự phục hồi quốc gia (Xa 8)</a:t>
            </a:r>
          </a:p>
        </p:txBody>
      </p:sp>
      <p:sp>
        <p:nvSpPr>
          <p:cNvPr id="140359" name="Rectangle 101"/>
          <p:cNvSpPr>
            <a:spLocks noChangeArrowheads="1"/>
          </p:cNvSpPr>
          <p:nvPr/>
        </p:nvSpPr>
        <p:spPr bwMode="auto">
          <a:xfrm>
            <a:off x="8416925" y="4611688"/>
            <a:ext cx="6699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000000"/>
                </a:solidFill>
                <a:latin typeface="Arial" charset="0"/>
              </a:rPr>
              <a:t>Tất cả đều được làm mới </a:t>
            </a:r>
          </a:p>
          <a:p>
            <a:pPr algn="ctr" eaLnBrk="0" hangingPunct="0">
              <a:spcBef>
                <a:spcPct val="0"/>
              </a:spcBef>
            </a:pPr>
            <a:r>
              <a:rPr lang="en-US" sz="800" b="1">
                <a:solidFill>
                  <a:srgbClr val="000000"/>
                </a:solidFill>
                <a:latin typeface="Arial" charset="0"/>
              </a:rPr>
              <a:t>(Khải 21:5)</a:t>
            </a:r>
          </a:p>
        </p:txBody>
      </p:sp>
      <p:sp>
        <p:nvSpPr>
          <p:cNvPr id="140360" name="Rectangle 102"/>
          <p:cNvSpPr>
            <a:spLocks noChangeArrowheads="1"/>
          </p:cNvSpPr>
          <p:nvPr/>
        </p:nvSpPr>
        <p:spPr bwMode="auto">
          <a:xfrm>
            <a:off x="2024063" y="5965825"/>
            <a:ext cx="37385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spcBef>
                <a:spcPct val="0"/>
              </a:spcBef>
            </a:pPr>
            <a:r>
              <a:rPr lang="en-US" sz="800" b="1">
                <a:solidFill>
                  <a:srgbClr val="FFFFFF"/>
                </a:solidFill>
                <a:latin typeface="Arial" charset="0"/>
              </a:rPr>
              <a:t>Tạm thời (Gal 3:19) và có điều kiện (Phục 28) để phơi bày tội lỗi (Rô 7:7) và để chỉnh đốn Israel (Gal 3:23-25)</a:t>
            </a:r>
          </a:p>
        </p:txBody>
      </p:sp>
      <p:sp>
        <p:nvSpPr>
          <p:cNvPr id="140361" name="Rectangle 103"/>
          <p:cNvSpPr>
            <a:spLocks noChangeArrowheads="1"/>
          </p:cNvSpPr>
          <p:nvPr/>
        </p:nvSpPr>
        <p:spPr bwMode="auto">
          <a:xfrm>
            <a:off x="5862638" y="5805488"/>
            <a:ext cx="168116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spcBef>
                <a:spcPct val="0"/>
              </a:spcBef>
            </a:pPr>
            <a:r>
              <a:rPr lang="en-US" sz="800" b="1">
                <a:solidFill>
                  <a:srgbClr val="FFFFFF"/>
                </a:solidFill>
                <a:latin typeface="Arial" charset="0"/>
              </a:rPr>
              <a:t>Luật pháp được bãi bỏ, ứng nghiệm, và thay thế tại thập tự giá (Rô 7:1-6;1Cô 9:19-21; Hê 8:13)</a:t>
            </a:r>
          </a:p>
        </p:txBody>
      </p:sp>
      <p:sp>
        <p:nvSpPr>
          <p:cNvPr id="885864" name="Rectangle 104"/>
          <p:cNvSpPr>
            <a:spLocks noChangeArrowheads="1"/>
          </p:cNvSpPr>
          <p:nvPr/>
        </p:nvSpPr>
        <p:spPr bwMode="auto">
          <a:xfrm>
            <a:off x="2609850" y="1890713"/>
            <a:ext cx="1276350" cy="211137"/>
          </a:xfrm>
          <a:prstGeom prst="rect">
            <a:avLst/>
          </a:prstGeom>
          <a:noFill/>
          <a:ln w="12700">
            <a:noFill/>
            <a:miter lim="800000"/>
            <a:headEnd/>
            <a:tailEnd/>
          </a:ln>
          <a:effectLst/>
        </p:spPr>
        <p:txBody>
          <a:bodyPr lIns="90488" tIns="44450" rIns="90488" bIns="44450">
            <a:spAutoFit/>
          </a:bodyPr>
          <a:lstStyle/>
          <a:p>
            <a:pPr eaLnBrk="0" hangingPunct="0">
              <a:spcBef>
                <a:spcPct val="0"/>
              </a:spcBef>
              <a:defRPr/>
            </a:pPr>
            <a:r>
              <a:rPr lang="en-US" sz="800" b="1">
                <a:solidFill>
                  <a:srgbClr val="FFFFFF"/>
                </a:solidFill>
                <a:effectLst>
                  <a:outerShdw blurRad="38100" dist="38100" dir="2700000" algn="tl">
                    <a:srgbClr val="000000"/>
                  </a:outerShdw>
                </a:effectLst>
              </a:rPr>
              <a:t>Sáng 6:18; 9:8-17</a:t>
            </a:r>
          </a:p>
        </p:txBody>
      </p:sp>
      <p:sp>
        <p:nvSpPr>
          <p:cNvPr id="885865" name="Rectangle 105"/>
          <p:cNvSpPr>
            <a:spLocks noGrp="1" noChangeArrowheads="1"/>
          </p:cNvSpPr>
          <p:nvPr>
            <p:ph type="ctrTitle"/>
          </p:nvPr>
        </p:nvSpPr>
        <p:spPr>
          <a:xfrm>
            <a:off x="990600" y="152400"/>
            <a:ext cx="6705600" cy="685800"/>
          </a:xfrm>
          <a:ln w="12700">
            <a:miter lim="800000"/>
            <a:headEnd/>
            <a:tailEnd/>
          </a:ln>
          <a:effectLst>
            <a:outerShdw blurRad="63500" dist="35921" dir="2700000" algn="ctr" rotWithShape="0">
              <a:srgbClr val="000000">
                <a:alpha val="74998"/>
              </a:srgbClr>
            </a:outerShdw>
          </a:effectLst>
          <a:extLst/>
        </p:spPr>
        <p:txBody>
          <a:bodyPr/>
          <a:lstStyle/>
          <a:p>
            <a:pPr>
              <a:defRPr/>
            </a:pPr>
            <a:r>
              <a:rPr lang="en-US" sz="3200" b="1" dirty="0" err="1">
                <a:effectLst>
                  <a:glow rad="215900">
                    <a:schemeClr val="bg1">
                      <a:lumMod val="50000"/>
                      <a:alpha val="75000"/>
                    </a:schemeClr>
                  </a:glow>
                </a:effectLst>
                <a:latin typeface="ả"/>
                <a:cs typeface="ả"/>
              </a:rPr>
              <a:t>Dòng</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thời</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gian</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của</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Vương</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quốc</a:t>
            </a:r>
            <a:r>
              <a:rPr lang="en-US" sz="3200" b="1" dirty="0">
                <a:effectLst>
                  <a:glow rad="215900">
                    <a:schemeClr val="bg1">
                      <a:lumMod val="50000"/>
                      <a:alpha val="75000"/>
                    </a:schemeClr>
                  </a:glow>
                </a:effectLst>
                <a:latin typeface="ả"/>
                <a:cs typeface="ả"/>
              </a:rPr>
              <a:t> &amp; </a:t>
            </a:r>
            <a:r>
              <a:rPr lang="en-US" sz="3200" b="1" dirty="0" err="1">
                <a:effectLst>
                  <a:glow rad="215900">
                    <a:schemeClr val="bg1">
                      <a:lumMod val="50000"/>
                      <a:alpha val="75000"/>
                    </a:schemeClr>
                  </a:glow>
                </a:effectLst>
                <a:latin typeface="ả"/>
                <a:cs typeface="ả"/>
              </a:rPr>
              <a:t>Giao</a:t>
            </a:r>
            <a:r>
              <a:rPr lang="en-US" sz="3200" b="1" dirty="0">
                <a:effectLst>
                  <a:glow rad="215900">
                    <a:schemeClr val="bg1">
                      <a:lumMod val="50000"/>
                      <a:alpha val="75000"/>
                    </a:schemeClr>
                  </a:glow>
                </a:effectLst>
                <a:latin typeface="ả"/>
                <a:cs typeface="ả"/>
              </a:rPr>
              <a:t> </a:t>
            </a:r>
            <a:r>
              <a:rPr lang="en-US" sz="3200" b="1" dirty="0" err="1">
                <a:effectLst>
                  <a:glow rad="215900">
                    <a:schemeClr val="bg1">
                      <a:lumMod val="50000"/>
                      <a:alpha val="75000"/>
                    </a:schemeClr>
                  </a:glow>
                </a:effectLst>
                <a:latin typeface="ả"/>
                <a:cs typeface="ả"/>
              </a:rPr>
              <a:t>ước</a:t>
            </a:r>
            <a:endParaRPr lang="en-US" sz="3200" b="1" dirty="0">
              <a:effectLst>
                <a:glow rad="215900">
                  <a:schemeClr val="bg1">
                    <a:lumMod val="50000"/>
                    <a:alpha val="75000"/>
                  </a:schemeClr>
                </a:glow>
              </a:effectLst>
              <a:latin typeface="ả"/>
              <a:cs typeface="ả"/>
            </a:endParaRPr>
          </a:p>
        </p:txBody>
      </p:sp>
      <p:sp>
        <p:nvSpPr>
          <p:cNvPr id="140364" name="Text Box 106"/>
          <p:cNvSpPr txBox="1">
            <a:spLocks noChangeArrowheads="1"/>
          </p:cNvSpPr>
          <p:nvPr/>
        </p:nvSpPr>
        <p:spPr bwMode="auto">
          <a:xfrm>
            <a:off x="8229600" y="152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400">
                <a:solidFill>
                  <a:srgbClr val="FFFFFF"/>
                </a:solidFill>
                <a:latin typeface="Arial" charset="0"/>
              </a:rPr>
              <a:t>337</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Moria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
            <a:ext cx="8447088"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0" name="Rectangle 3"/>
          <p:cNvSpPr>
            <a:spLocks noGrp="1" noChangeArrowheads="1"/>
          </p:cNvSpPr>
          <p:nvPr>
            <p:ph type="title" idx="4294967295"/>
          </p:nvPr>
        </p:nvSpPr>
        <p:spPr/>
        <p:txBody>
          <a:bodyPr/>
          <a:lstStyle/>
          <a:p>
            <a:pPr eaLnBrk="1" hangingPunct="1"/>
            <a:r>
              <a:rPr lang="en-US">
                <a:latin typeface="Times New Roman" charset="0"/>
              </a:rPr>
              <a:t>Mt. Moriah - 2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609600"/>
            <a:ext cx="5210175" cy="799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Rectangle 3"/>
          <p:cNvSpPr>
            <a:spLocks noGrp="1" noChangeArrowheads="1"/>
          </p:cNvSpPr>
          <p:nvPr>
            <p:ph type="title" idx="4294967295"/>
          </p:nvPr>
        </p:nvSpPr>
        <p:spPr>
          <a:xfrm>
            <a:off x="0" y="3048000"/>
            <a:ext cx="4114800" cy="1828800"/>
          </a:xfrm>
        </p:spPr>
        <p:txBody>
          <a:bodyPr/>
          <a:lstStyle/>
          <a:p>
            <a:pPr eaLnBrk="1" hangingPunct="1"/>
            <a:r>
              <a:rPr lang="en-US" sz="4000">
                <a:latin typeface="Times New Roman" charset="0"/>
              </a:rPr>
              <a:t>Giê-ru-sa-lem mở rộng về phía bắc</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174082" name="Picture 3" descr="OSLMN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883920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5"/>
          <p:cNvSpPr>
            <a:spLocks noGrp="1" noChangeArrowheads="1"/>
          </p:cNvSpPr>
          <p:nvPr>
            <p:ph type="title" idx="4294967295"/>
          </p:nvPr>
        </p:nvSpPr>
        <p:spPr>
          <a:xfrm>
            <a:off x="685800" y="609600"/>
            <a:ext cx="4572000" cy="1143000"/>
          </a:xfrm>
        </p:spPr>
        <p:txBody>
          <a:bodyPr/>
          <a:lstStyle/>
          <a:p>
            <a:pPr eaLnBrk="1" hangingPunct="1"/>
            <a:r>
              <a:rPr lang="en-US" b="1">
                <a:latin typeface="Times New Roman" charset="0"/>
              </a:rPr>
              <a:t>Đền Thờ</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outerShdw>
          </a:effectLst>
        </p:spPr>
        <p:txBody>
          <a:bodyPr/>
          <a:lstStyle/>
          <a:p>
            <a:pPr eaLnBrk="1" hangingPunct="1">
              <a:defRPr/>
            </a:pPr>
            <a:r>
              <a:rPr lang="en-US" sz="5400">
                <a:solidFill>
                  <a:schemeClr val="bg1"/>
                </a:solidFill>
                <a:effectLst>
                  <a:outerShdw blurRad="38100" dist="38100" dir="2700000" algn="tl">
                    <a:srgbClr val="000000"/>
                  </a:outerShdw>
                </a:effectLst>
                <a:latin typeface="Times New Roman" charset="0"/>
                <a:cs typeface="+mj-cs"/>
              </a:rPr>
              <a:t>Đền thờ Sa-lô-môn</a:t>
            </a:r>
            <a:endParaRPr lang="en-US" sz="5400">
              <a:solidFill>
                <a:schemeClr val="bg1"/>
              </a:solidFill>
              <a:latin typeface="Times New Roman" charset="0"/>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023-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Rectangle 3"/>
          <p:cNvSpPr>
            <a:spLocks noGrp="1" noChangeArrowheads="1"/>
          </p:cNvSpPr>
          <p:nvPr>
            <p:ph type="title" idx="4294967295"/>
          </p:nvPr>
        </p:nvSpPr>
        <p:spPr>
          <a:xfrm>
            <a:off x="609600" y="609600"/>
            <a:ext cx="7772400" cy="990600"/>
          </a:xfrm>
          <a:solidFill>
            <a:schemeClr val="tx2"/>
          </a:solidFill>
        </p:spPr>
        <p:txBody>
          <a:bodyPr/>
          <a:lstStyle/>
          <a:p>
            <a:pPr eaLnBrk="1" hangingPunct="1"/>
            <a:r>
              <a:rPr lang="en-US" sz="6000">
                <a:solidFill>
                  <a:schemeClr val="bg1"/>
                </a:solidFill>
                <a:latin typeface="Times New Roman" charset="0"/>
              </a:rPr>
              <a:t>Kích thước Đền thờ</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blinds(vertical)">
                                      <p:cBhvr>
                                        <p:cTn id="7" dur="5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3"/>
          <p:cNvSpPr>
            <a:spLocks noGrp="1" noChangeArrowheads="1"/>
          </p:cNvSpPr>
          <p:nvPr>
            <p:ph type="body" sz="half" idx="1"/>
          </p:nvPr>
        </p:nvSpPr>
        <p:spPr>
          <a:xfrm>
            <a:off x="381000" y="2362200"/>
            <a:ext cx="3124200" cy="3124200"/>
          </a:xfrm>
        </p:spPr>
        <p:txBody>
          <a:bodyPr/>
          <a:lstStyle/>
          <a:p>
            <a:pPr eaLnBrk="1" hangingPunct="1"/>
            <a:r>
              <a:rPr lang="en-US" sz="2800" b="1">
                <a:latin typeface="Times New Roman" charset="0"/>
              </a:rPr>
              <a:t>Dinh thự của Sa-lô-môn </a:t>
            </a:r>
            <a:r>
              <a:rPr lang="en-US" sz="2400" b="1">
                <a:latin typeface="Times New Roman" charset="0"/>
              </a:rPr>
              <a:t>(7:1-8)</a:t>
            </a:r>
          </a:p>
        </p:txBody>
      </p:sp>
      <p:grpSp>
        <p:nvGrpSpPr>
          <p:cNvPr id="178178" name="Group 8"/>
          <p:cNvGrpSpPr>
            <a:grpSpLocks/>
          </p:cNvGrpSpPr>
          <p:nvPr/>
        </p:nvGrpSpPr>
        <p:grpSpPr bwMode="auto">
          <a:xfrm rot="10670457">
            <a:off x="7848600" y="5715000"/>
            <a:ext cx="1143000" cy="985838"/>
            <a:chOff x="0" y="2149"/>
            <a:chExt cx="2496" cy="2152"/>
          </a:xfrm>
        </p:grpSpPr>
        <p:sp>
          <p:nvSpPr>
            <p:cNvPr id="178181" name="Freeform 9"/>
            <p:cNvSpPr>
              <a:spLocks/>
            </p:cNvSpPr>
            <p:nvPr/>
          </p:nvSpPr>
          <p:spPr bwMode="auto">
            <a:xfrm>
              <a:off x="14" y="2190"/>
              <a:ext cx="2419" cy="2062"/>
            </a:xfrm>
            <a:custGeom>
              <a:avLst/>
              <a:gdLst>
                <a:gd name="T0" fmla="*/ 386 w 4838"/>
                <a:gd name="T1" fmla="*/ 135 h 4123"/>
                <a:gd name="T2" fmla="*/ 549 w 4838"/>
                <a:gd name="T3" fmla="*/ 47 h 4123"/>
                <a:gd name="T4" fmla="*/ 702 w 4838"/>
                <a:gd name="T5" fmla="*/ 0 h 4123"/>
                <a:gd name="T6" fmla="*/ 870 w 4838"/>
                <a:gd name="T7" fmla="*/ 14 h 4123"/>
                <a:gd name="T8" fmla="*/ 1023 w 4838"/>
                <a:gd name="T9" fmla="*/ 59 h 4123"/>
                <a:gd name="T10" fmla="*/ 1113 w 4838"/>
                <a:gd name="T11" fmla="*/ 134 h 4123"/>
                <a:gd name="T12" fmla="*/ 1188 w 4838"/>
                <a:gd name="T13" fmla="*/ 244 h 4123"/>
                <a:gd name="T14" fmla="*/ 1210 w 4838"/>
                <a:gd name="T15" fmla="*/ 423 h 4123"/>
                <a:gd name="T16" fmla="*/ 1153 w 4838"/>
                <a:gd name="T17" fmla="*/ 582 h 4123"/>
                <a:gd name="T18" fmla="*/ 988 w 4838"/>
                <a:gd name="T19" fmla="*/ 712 h 4123"/>
                <a:gd name="T20" fmla="*/ 782 w 4838"/>
                <a:gd name="T21" fmla="*/ 871 h 4123"/>
                <a:gd name="T22" fmla="*/ 687 w 4838"/>
                <a:gd name="T23" fmla="*/ 916 h 4123"/>
                <a:gd name="T24" fmla="*/ 552 w 4838"/>
                <a:gd name="T25" fmla="*/ 1003 h 4123"/>
                <a:gd name="T26" fmla="*/ 413 w 4838"/>
                <a:gd name="T27" fmla="*/ 1031 h 4123"/>
                <a:gd name="T28" fmla="*/ 223 w 4838"/>
                <a:gd name="T29" fmla="*/ 1013 h 4123"/>
                <a:gd name="T30" fmla="*/ 95 w 4838"/>
                <a:gd name="T31" fmla="*/ 918 h 4123"/>
                <a:gd name="T32" fmla="*/ 12 w 4838"/>
                <a:gd name="T33" fmla="*/ 778 h 4123"/>
                <a:gd name="T34" fmla="*/ 0 w 4838"/>
                <a:gd name="T35" fmla="*/ 671 h 4123"/>
                <a:gd name="T36" fmla="*/ 55 w 4838"/>
                <a:gd name="T37" fmla="*/ 548 h 4123"/>
                <a:gd name="T38" fmla="*/ 386 w 4838"/>
                <a:gd name="T39" fmla="*/ 135 h 4123"/>
                <a:gd name="T40" fmla="*/ 386 w 4838"/>
                <a:gd name="T41" fmla="*/ 135 h 4123"/>
                <a:gd name="T42" fmla="*/ 386 w 4838"/>
                <a:gd name="T43" fmla="*/ 135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2" name="Freeform 10"/>
            <p:cNvSpPr>
              <a:spLocks/>
            </p:cNvSpPr>
            <p:nvPr/>
          </p:nvSpPr>
          <p:spPr bwMode="auto">
            <a:xfrm>
              <a:off x="164" y="2487"/>
              <a:ext cx="1917" cy="1405"/>
            </a:xfrm>
            <a:custGeom>
              <a:avLst/>
              <a:gdLst>
                <a:gd name="T0" fmla="*/ 5 w 3832"/>
                <a:gd name="T1" fmla="*/ 353 h 2812"/>
                <a:gd name="T2" fmla="*/ 0 w 3832"/>
                <a:gd name="T3" fmla="*/ 660 h 2812"/>
                <a:gd name="T4" fmla="*/ 202 w 3832"/>
                <a:gd name="T5" fmla="*/ 679 h 2812"/>
                <a:gd name="T6" fmla="*/ 626 w 3832"/>
                <a:gd name="T7" fmla="*/ 702 h 2812"/>
                <a:gd name="T8" fmla="*/ 894 w 3832"/>
                <a:gd name="T9" fmla="*/ 679 h 2812"/>
                <a:gd name="T10" fmla="*/ 902 w 3832"/>
                <a:gd name="T11" fmla="*/ 629 h 2812"/>
                <a:gd name="T12" fmla="*/ 959 w 3832"/>
                <a:gd name="T13" fmla="*/ 196 h 2812"/>
                <a:gd name="T14" fmla="*/ 958 w 3832"/>
                <a:gd name="T15" fmla="*/ 15 h 2812"/>
                <a:gd name="T16" fmla="*/ 824 w 3832"/>
                <a:gd name="T17" fmla="*/ 8 h 2812"/>
                <a:gd name="T18" fmla="*/ 494 w 3832"/>
                <a:gd name="T19" fmla="*/ 6 h 2812"/>
                <a:gd name="T20" fmla="*/ 250 w 3832"/>
                <a:gd name="T21" fmla="*/ 7 h 2812"/>
                <a:gd name="T22" fmla="*/ 5 w 3832"/>
                <a:gd name="T23" fmla="*/ 0 h 2812"/>
                <a:gd name="T24" fmla="*/ 5 w 3832"/>
                <a:gd name="T25" fmla="*/ 353 h 2812"/>
                <a:gd name="T26" fmla="*/ 5 w 3832"/>
                <a:gd name="T27" fmla="*/ 353 h 2812"/>
                <a:gd name="T28" fmla="*/ 5 w 3832"/>
                <a:gd name="T29" fmla="*/ 353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3" name="Freeform 11"/>
            <p:cNvSpPr>
              <a:spLocks/>
            </p:cNvSpPr>
            <p:nvPr/>
          </p:nvSpPr>
          <p:spPr bwMode="auto">
            <a:xfrm>
              <a:off x="566" y="2493"/>
              <a:ext cx="1395" cy="1349"/>
            </a:xfrm>
            <a:custGeom>
              <a:avLst/>
              <a:gdLst>
                <a:gd name="T0" fmla="*/ 698 w 2789"/>
                <a:gd name="T1" fmla="*/ 12 h 2697"/>
                <a:gd name="T2" fmla="*/ 283 w 2789"/>
                <a:gd name="T3" fmla="*/ 466 h 2697"/>
                <a:gd name="T4" fmla="*/ 252 w 2789"/>
                <a:gd name="T5" fmla="*/ 482 h 2697"/>
                <a:gd name="T6" fmla="*/ 217 w 2789"/>
                <a:gd name="T7" fmla="*/ 438 h 2697"/>
                <a:gd name="T8" fmla="*/ 162 w 2789"/>
                <a:gd name="T9" fmla="*/ 377 h 2697"/>
                <a:gd name="T10" fmla="*/ 85 w 2789"/>
                <a:gd name="T11" fmla="*/ 543 h 2697"/>
                <a:gd name="T12" fmla="*/ 141 w 2789"/>
                <a:gd name="T13" fmla="*/ 616 h 2697"/>
                <a:gd name="T14" fmla="*/ 188 w 2789"/>
                <a:gd name="T15" fmla="*/ 638 h 2697"/>
                <a:gd name="T16" fmla="*/ 157 w 2789"/>
                <a:gd name="T17" fmla="*/ 675 h 2697"/>
                <a:gd name="T18" fmla="*/ 15 w 2789"/>
                <a:gd name="T19" fmla="*/ 675 h 2697"/>
                <a:gd name="T20" fmla="*/ 0 w 2789"/>
                <a:gd name="T21" fmla="*/ 580 h 2697"/>
                <a:gd name="T22" fmla="*/ 85 w 2789"/>
                <a:gd name="T23" fmla="*/ 337 h 2697"/>
                <a:gd name="T24" fmla="*/ 117 w 2789"/>
                <a:gd name="T25" fmla="*/ 290 h 2697"/>
                <a:gd name="T26" fmla="*/ 280 w 2789"/>
                <a:gd name="T27" fmla="*/ 325 h 2697"/>
                <a:gd name="T28" fmla="*/ 604 w 2789"/>
                <a:gd name="T29" fmla="*/ 0 h 2697"/>
                <a:gd name="T30" fmla="*/ 698 w 2789"/>
                <a:gd name="T31" fmla="*/ 12 h 2697"/>
                <a:gd name="T32" fmla="*/ 698 w 2789"/>
                <a:gd name="T33" fmla="*/ 12 h 2697"/>
                <a:gd name="T34" fmla="*/ 698 w 2789"/>
                <a:gd name="T35" fmla="*/ 1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4" name="Freeform 12"/>
            <p:cNvSpPr>
              <a:spLocks/>
            </p:cNvSpPr>
            <p:nvPr/>
          </p:nvSpPr>
          <p:spPr bwMode="auto">
            <a:xfrm>
              <a:off x="437" y="2750"/>
              <a:ext cx="1386" cy="962"/>
            </a:xfrm>
            <a:custGeom>
              <a:avLst/>
              <a:gdLst>
                <a:gd name="T0" fmla="*/ 6 w 2772"/>
                <a:gd name="T1" fmla="*/ 0 h 1923"/>
                <a:gd name="T2" fmla="*/ 109 w 2772"/>
                <a:gd name="T3" fmla="*/ 106 h 1923"/>
                <a:gd name="T4" fmla="*/ 166 w 2772"/>
                <a:gd name="T5" fmla="*/ 54 h 1923"/>
                <a:gd name="T6" fmla="*/ 190 w 2772"/>
                <a:gd name="T7" fmla="*/ 79 h 1923"/>
                <a:gd name="T8" fmla="*/ 275 w 2772"/>
                <a:gd name="T9" fmla="*/ 177 h 1923"/>
                <a:gd name="T10" fmla="*/ 358 w 2772"/>
                <a:gd name="T11" fmla="*/ 218 h 1923"/>
                <a:gd name="T12" fmla="*/ 408 w 2772"/>
                <a:gd name="T13" fmla="*/ 255 h 1923"/>
                <a:gd name="T14" fmla="*/ 445 w 2772"/>
                <a:gd name="T15" fmla="*/ 227 h 1923"/>
                <a:gd name="T16" fmla="*/ 525 w 2772"/>
                <a:gd name="T17" fmla="*/ 297 h 1923"/>
                <a:gd name="T18" fmla="*/ 584 w 2772"/>
                <a:gd name="T19" fmla="*/ 266 h 1923"/>
                <a:gd name="T20" fmla="*/ 693 w 2772"/>
                <a:gd name="T21" fmla="*/ 476 h 1923"/>
                <a:gd name="T22" fmla="*/ 653 w 2772"/>
                <a:gd name="T23" fmla="*/ 481 h 1923"/>
                <a:gd name="T24" fmla="*/ 563 w 2772"/>
                <a:gd name="T25" fmla="*/ 320 h 1923"/>
                <a:gd name="T26" fmla="*/ 517 w 2772"/>
                <a:gd name="T27" fmla="*/ 342 h 1923"/>
                <a:gd name="T28" fmla="*/ 436 w 2772"/>
                <a:gd name="T29" fmla="*/ 273 h 1923"/>
                <a:gd name="T30" fmla="*/ 403 w 2772"/>
                <a:gd name="T31" fmla="*/ 305 h 1923"/>
                <a:gd name="T32" fmla="*/ 346 w 2772"/>
                <a:gd name="T33" fmla="*/ 245 h 1923"/>
                <a:gd name="T34" fmla="*/ 193 w 2772"/>
                <a:gd name="T35" fmla="*/ 155 h 1923"/>
                <a:gd name="T36" fmla="*/ 158 w 2772"/>
                <a:gd name="T37" fmla="*/ 105 h 1923"/>
                <a:gd name="T38" fmla="*/ 100 w 2772"/>
                <a:gd name="T39" fmla="*/ 153 h 1923"/>
                <a:gd name="T40" fmla="*/ 0 w 2772"/>
                <a:gd name="T41" fmla="*/ 47 h 1923"/>
                <a:gd name="T42" fmla="*/ 6 w 2772"/>
                <a:gd name="T43" fmla="*/ 0 h 1923"/>
                <a:gd name="T44" fmla="*/ 6 w 2772"/>
                <a:gd name="T45" fmla="*/ 0 h 1923"/>
                <a:gd name="T46" fmla="*/ 6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5" name="Freeform 13"/>
            <p:cNvSpPr>
              <a:spLocks/>
            </p:cNvSpPr>
            <p:nvPr/>
          </p:nvSpPr>
          <p:spPr bwMode="auto">
            <a:xfrm>
              <a:off x="283" y="2243"/>
              <a:ext cx="1723" cy="1676"/>
            </a:xfrm>
            <a:custGeom>
              <a:avLst/>
              <a:gdLst>
                <a:gd name="T0" fmla="*/ 277 w 3445"/>
                <a:gd name="T1" fmla="*/ 289 h 3351"/>
                <a:gd name="T2" fmla="*/ 120 w 3445"/>
                <a:gd name="T3" fmla="*/ 603 h 3351"/>
                <a:gd name="T4" fmla="*/ 0 w 3445"/>
                <a:gd name="T5" fmla="*/ 576 h 3351"/>
                <a:gd name="T6" fmla="*/ 16 w 3445"/>
                <a:gd name="T7" fmla="*/ 671 h 3351"/>
                <a:gd name="T8" fmla="*/ 61 w 3445"/>
                <a:gd name="T9" fmla="*/ 838 h 3351"/>
                <a:gd name="T10" fmla="*/ 282 w 3445"/>
                <a:gd name="T11" fmla="*/ 741 h 3351"/>
                <a:gd name="T12" fmla="*/ 318 w 3445"/>
                <a:gd name="T13" fmla="*/ 703 h 3351"/>
                <a:gd name="T14" fmla="*/ 202 w 3445"/>
                <a:gd name="T15" fmla="*/ 645 h 3351"/>
                <a:gd name="T16" fmla="*/ 193 w 3445"/>
                <a:gd name="T17" fmla="*/ 622 h 3351"/>
                <a:gd name="T18" fmla="*/ 262 w 3445"/>
                <a:gd name="T19" fmla="*/ 455 h 3351"/>
                <a:gd name="T20" fmla="*/ 325 w 3445"/>
                <a:gd name="T21" fmla="*/ 571 h 3351"/>
                <a:gd name="T22" fmla="*/ 352 w 3445"/>
                <a:gd name="T23" fmla="*/ 563 h 3351"/>
                <a:gd name="T24" fmla="*/ 551 w 3445"/>
                <a:gd name="T25" fmla="*/ 367 h 3351"/>
                <a:gd name="T26" fmla="*/ 799 w 3445"/>
                <a:gd name="T27" fmla="*/ 87 h 3351"/>
                <a:gd name="T28" fmla="*/ 862 w 3445"/>
                <a:gd name="T29" fmla="*/ 16 h 3351"/>
                <a:gd name="T30" fmla="*/ 769 w 3445"/>
                <a:gd name="T31" fmla="*/ 0 h 3351"/>
                <a:gd name="T32" fmla="*/ 739 w 3445"/>
                <a:gd name="T33" fmla="*/ 42 h 3351"/>
                <a:gd name="T34" fmla="*/ 398 w 3445"/>
                <a:gd name="T35" fmla="*/ 375 h 3351"/>
                <a:gd name="T36" fmla="*/ 355 w 3445"/>
                <a:gd name="T37" fmla="*/ 410 h 3351"/>
                <a:gd name="T38" fmla="*/ 335 w 3445"/>
                <a:gd name="T39" fmla="*/ 389 h 3351"/>
                <a:gd name="T40" fmla="*/ 288 w 3445"/>
                <a:gd name="T41" fmla="*/ 291 h 3351"/>
                <a:gd name="T42" fmla="*/ 277 w 3445"/>
                <a:gd name="T43" fmla="*/ 289 h 3351"/>
                <a:gd name="T44" fmla="*/ 277 w 3445"/>
                <a:gd name="T45" fmla="*/ 289 h 3351"/>
                <a:gd name="T46" fmla="*/ 277 w 3445"/>
                <a:gd name="T47" fmla="*/ 289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6" name="Freeform 14"/>
            <p:cNvSpPr>
              <a:spLocks/>
            </p:cNvSpPr>
            <p:nvPr/>
          </p:nvSpPr>
          <p:spPr bwMode="auto">
            <a:xfrm>
              <a:off x="163" y="2472"/>
              <a:ext cx="1420" cy="56"/>
            </a:xfrm>
            <a:custGeom>
              <a:avLst/>
              <a:gdLst>
                <a:gd name="T0" fmla="*/ 0 w 2838"/>
                <a:gd name="T1" fmla="*/ 0 h 112"/>
                <a:gd name="T2" fmla="*/ 711 w 2838"/>
                <a:gd name="T3" fmla="*/ 6 h 112"/>
                <a:gd name="T4" fmla="*/ 684 w 2838"/>
                <a:gd name="T5" fmla="*/ 26 h 112"/>
                <a:gd name="T6" fmla="*/ 345 w 2838"/>
                <a:gd name="T7" fmla="*/ 28 h 112"/>
                <a:gd name="T8" fmla="*/ 7 w 2838"/>
                <a:gd name="T9" fmla="*/ 13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7" name="Freeform 15"/>
            <p:cNvSpPr>
              <a:spLocks/>
            </p:cNvSpPr>
            <p:nvPr/>
          </p:nvSpPr>
          <p:spPr bwMode="auto">
            <a:xfrm>
              <a:off x="643" y="3124"/>
              <a:ext cx="191" cy="396"/>
            </a:xfrm>
            <a:custGeom>
              <a:avLst/>
              <a:gdLst>
                <a:gd name="T0" fmla="*/ 96 w 382"/>
                <a:gd name="T1" fmla="*/ 14 h 791"/>
                <a:gd name="T2" fmla="*/ 83 w 382"/>
                <a:gd name="T3" fmla="*/ 45 h 791"/>
                <a:gd name="T4" fmla="*/ 61 w 382"/>
                <a:gd name="T5" fmla="*/ 93 h 791"/>
                <a:gd name="T6" fmla="*/ 37 w 382"/>
                <a:gd name="T7" fmla="*/ 145 h 791"/>
                <a:gd name="T8" fmla="*/ 19 w 382"/>
                <a:gd name="T9" fmla="*/ 189 h 791"/>
                <a:gd name="T10" fmla="*/ 6 w 382"/>
                <a:gd name="T11" fmla="*/ 198 h 791"/>
                <a:gd name="T12" fmla="*/ 0 w 382"/>
                <a:gd name="T13" fmla="*/ 186 h 791"/>
                <a:gd name="T14" fmla="*/ 19 w 382"/>
                <a:gd name="T15" fmla="*/ 136 h 791"/>
                <a:gd name="T16" fmla="*/ 38 w 382"/>
                <a:gd name="T17" fmla="*/ 85 h 791"/>
                <a:gd name="T18" fmla="*/ 56 w 382"/>
                <a:gd name="T19" fmla="*/ 46 h 791"/>
                <a:gd name="T20" fmla="*/ 75 w 382"/>
                <a:gd name="T21" fmla="*/ 8 h 791"/>
                <a:gd name="T22" fmla="*/ 89 w 382"/>
                <a:gd name="T23" fmla="*/ 0 h 791"/>
                <a:gd name="T24" fmla="*/ 96 w 382"/>
                <a:gd name="T25" fmla="*/ 14 h 791"/>
                <a:gd name="T26" fmla="*/ 96 w 382"/>
                <a:gd name="T27" fmla="*/ 14 h 791"/>
                <a:gd name="T28" fmla="*/ 96 w 382"/>
                <a:gd name="T29" fmla="*/ 14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8" name="Freeform 16"/>
            <p:cNvSpPr>
              <a:spLocks/>
            </p:cNvSpPr>
            <p:nvPr/>
          </p:nvSpPr>
          <p:spPr bwMode="auto">
            <a:xfrm>
              <a:off x="833" y="2777"/>
              <a:ext cx="159" cy="315"/>
            </a:xfrm>
            <a:custGeom>
              <a:avLst/>
              <a:gdLst>
                <a:gd name="T0" fmla="*/ 57 w 320"/>
                <a:gd name="T1" fmla="*/ 152 h 629"/>
                <a:gd name="T2" fmla="*/ 46 w 320"/>
                <a:gd name="T3" fmla="*/ 127 h 629"/>
                <a:gd name="T4" fmla="*/ 27 w 320"/>
                <a:gd name="T5" fmla="*/ 82 h 629"/>
                <a:gd name="T6" fmla="*/ 9 w 320"/>
                <a:gd name="T7" fmla="*/ 38 h 629"/>
                <a:gd name="T8" fmla="*/ 0 w 320"/>
                <a:gd name="T9" fmla="*/ 15 h 629"/>
                <a:gd name="T10" fmla="*/ 7 w 320"/>
                <a:gd name="T11" fmla="*/ 0 h 629"/>
                <a:gd name="T12" fmla="*/ 22 w 320"/>
                <a:gd name="T13" fmla="*/ 8 h 629"/>
                <a:gd name="T14" fmla="*/ 33 w 320"/>
                <a:gd name="T15" fmla="*/ 34 h 629"/>
                <a:gd name="T16" fmla="*/ 52 w 320"/>
                <a:gd name="T17" fmla="*/ 77 h 629"/>
                <a:gd name="T18" fmla="*/ 71 w 320"/>
                <a:gd name="T19" fmla="*/ 121 h 629"/>
                <a:gd name="T20" fmla="*/ 79 w 320"/>
                <a:gd name="T21" fmla="*/ 143 h 629"/>
                <a:gd name="T22" fmla="*/ 72 w 320"/>
                <a:gd name="T23" fmla="*/ 158 h 629"/>
                <a:gd name="T24" fmla="*/ 57 w 320"/>
                <a:gd name="T25" fmla="*/ 152 h 629"/>
                <a:gd name="T26" fmla="*/ 57 w 320"/>
                <a:gd name="T27" fmla="*/ 152 h 629"/>
                <a:gd name="T28" fmla="*/ 57 w 320"/>
                <a:gd name="T29" fmla="*/ 152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9" name="Freeform 17"/>
            <p:cNvSpPr>
              <a:spLocks/>
            </p:cNvSpPr>
            <p:nvPr/>
          </p:nvSpPr>
          <p:spPr bwMode="auto">
            <a:xfrm>
              <a:off x="507" y="2777"/>
              <a:ext cx="367" cy="692"/>
            </a:xfrm>
            <a:custGeom>
              <a:avLst/>
              <a:gdLst>
                <a:gd name="T0" fmla="*/ 184 w 734"/>
                <a:gd name="T1" fmla="*/ 5 h 1384"/>
                <a:gd name="T2" fmla="*/ 165 w 734"/>
                <a:gd name="T3" fmla="*/ 48 h 1384"/>
                <a:gd name="T4" fmla="*/ 142 w 734"/>
                <a:gd name="T5" fmla="*/ 89 h 1384"/>
                <a:gd name="T6" fmla="*/ 117 w 734"/>
                <a:gd name="T7" fmla="*/ 129 h 1384"/>
                <a:gd name="T8" fmla="*/ 94 w 734"/>
                <a:gd name="T9" fmla="*/ 170 h 1384"/>
                <a:gd name="T10" fmla="*/ 77 w 734"/>
                <a:gd name="T11" fmla="*/ 209 h 1384"/>
                <a:gd name="T12" fmla="*/ 54 w 734"/>
                <a:gd name="T13" fmla="*/ 263 h 1384"/>
                <a:gd name="T14" fmla="*/ 31 w 734"/>
                <a:gd name="T15" fmla="*/ 315 h 1384"/>
                <a:gd name="T16" fmla="*/ 12 w 734"/>
                <a:gd name="T17" fmla="*/ 346 h 1384"/>
                <a:gd name="T18" fmla="*/ 1 w 734"/>
                <a:gd name="T19" fmla="*/ 346 h 1384"/>
                <a:gd name="T20" fmla="*/ 0 w 734"/>
                <a:gd name="T21" fmla="*/ 331 h 1384"/>
                <a:gd name="T22" fmla="*/ 13 w 734"/>
                <a:gd name="T23" fmla="*/ 303 h 1384"/>
                <a:gd name="T24" fmla="*/ 25 w 734"/>
                <a:gd name="T25" fmla="*/ 277 h 1384"/>
                <a:gd name="T26" fmla="*/ 39 w 734"/>
                <a:gd name="T27" fmla="*/ 247 h 1384"/>
                <a:gd name="T28" fmla="*/ 53 w 734"/>
                <a:gd name="T29" fmla="*/ 217 h 1384"/>
                <a:gd name="T30" fmla="*/ 66 w 734"/>
                <a:gd name="T31" fmla="*/ 189 h 1384"/>
                <a:gd name="T32" fmla="*/ 80 w 734"/>
                <a:gd name="T33" fmla="*/ 159 h 1384"/>
                <a:gd name="T34" fmla="*/ 102 w 734"/>
                <a:gd name="T35" fmla="*/ 118 h 1384"/>
                <a:gd name="T36" fmla="*/ 124 w 734"/>
                <a:gd name="T37" fmla="*/ 81 h 1384"/>
                <a:gd name="T38" fmla="*/ 145 w 734"/>
                <a:gd name="T39" fmla="*/ 43 h 1384"/>
                <a:gd name="T40" fmla="*/ 163 w 734"/>
                <a:gd name="T41" fmla="*/ 0 h 1384"/>
                <a:gd name="T42" fmla="*/ 184 w 734"/>
                <a:gd name="T43" fmla="*/ 5 h 1384"/>
                <a:gd name="T44" fmla="*/ 184 w 734"/>
                <a:gd name="T45" fmla="*/ 5 h 1384"/>
                <a:gd name="T46" fmla="*/ 184 w 734"/>
                <a:gd name="T47" fmla="*/ 5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0" name="Freeform 18"/>
            <p:cNvSpPr>
              <a:spLocks/>
            </p:cNvSpPr>
            <p:nvPr/>
          </p:nvSpPr>
          <p:spPr bwMode="auto">
            <a:xfrm>
              <a:off x="648" y="3499"/>
              <a:ext cx="282" cy="158"/>
            </a:xfrm>
            <a:custGeom>
              <a:avLst/>
              <a:gdLst>
                <a:gd name="T0" fmla="*/ 18 w 563"/>
                <a:gd name="T1" fmla="*/ 1 h 315"/>
                <a:gd name="T2" fmla="*/ 55 w 563"/>
                <a:gd name="T3" fmla="*/ 29 h 315"/>
                <a:gd name="T4" fmla="*/ 97 w 563"/>
                <a:gd name="T5" fmla="*/ 45 h 315"/>
                <a:gd name="T6" fmla="*/ 138 w 563"/>
                <a:gd name="T7" fmla="*/ 67 h 315"/>
                <a:gd name="T8" fmla="*/ 141 w 563"/>
                <a:gd name="T9" fmla="*/ 79 h 315"/>
                <a:gd name="T10" fmla="*/ 125 w 563"/>
                <a:gd name="T11" fmla="*/ 79 h 315"/>
                <a:gd name="T12" fmla="*/ 95 w 563"/>
                <a:gd name="T13" fmla="*/ 67 h 315"/>
                <a:gd name="T14" fmla="*/ 58 w 563"/>
                <a:gd name="T15" fmla="*/ 50 h 315"/>
                <a:gd name="T16" fmla="*/ 0 w 563"/>
                <a:gd name="T17" fmla="*/ 11 h 315"/>
                <a:gd name="T18" fmla="*/ 5 w 563"/>
                <a:gd name="T19" fmla="*/ 0 h 315"/>
                <a:gd name="T20" fmla="*/ 18 w 563"/>
                <a:gd name="T21" fmla="*/ 1 h 315"/>
                <a:gd name="T22" fmla="*/ 18 w 563"/>
                <a:gd name="T23" fmla="*/ 1 h 315"/>
                <a:gd name="T24" fmla="*/ 18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1" name="Freeform 19"/>
            <p:cNvSpPr>
              <a:spLocks/>
            </p:cNvSpPr>
            <p:nvPr/>
          </p:nvSpPr>
          <p:spPr bwMode="auto">
            <a:xfrm>
              <a:off x="400" y="3648"/>
              <a:ext cx="530" cy="283"/>
            </a:xfrm>
            <a:custGeom>
              <a:avLst/>
              <a:gdLst>
                <a:gd name="T0" fmla="*/ 265 w 1059"/>
                <a:gd name="T1" fmla="*/ 5 h 567"/>
                <a:gd name="T2" fmla="*/ 252 w 1059"/>
                <a:gd name="T3" fmla="*/ 19 h 567"/>
                <a:gd name="T4" fmla="*/ 233 w 1059"/>
                <a:gd name="T5" fmla="*/ 34 h 567"/>
                <a:gd name="T6" fmla="*/ 209 w 1059"/>
                <a:gd name="T7" fmla="*/ 50 h 567"/>
                <a:gd name="T8" fmla="*/ 182 w 1059"/>
                <a:gd name="T9" fmla="*/ 66 h 567"/>
                <a:gd name="T10" fmla="*/ 155 w 1059"/>
                <a:gd name="T11" fmla="*/ 80 h 567"/>
                <a:gd name="T12" fmla="*/ 130 w 1059"/>
                <a:gd name="T13" fmla="*/ 93 h 567"/>
                <a:gd name="T14" fmla="*/ 87 w 1059"/>
                <a:gd name="T15" fmla="*/ 113 h 567"/>
                <a:gd name="T16" fmla="*/ 51 w 1059"/>
                <a:gd name="T17" fmla="*/ 128 h 567"/>
                <a:gd name="T18" fmla="*/ 14 w 1059"/>
                <a:gd name="T19" fmla="*/ 141 h 567"/>
                <a:gd name="T20" fmla="*/ 0 w 1059"/>
                <a:gd name="T21" fmla="*/ 135 h 567"/>
                <a:gd name="T22" fmla="*/ 8 w 1059"/>
                <a:gd name="T23" fmla="*/ 121 h 567"/>
                <a:gd name="T24" fmla="*/ 63 w 1059"/>
                <a:gd name="T25" fmla="*/ 98 h 567"/>
                <a:gd name="T26" fmla="*/ 119 w 1059"/>
                <a:gd name="T27" fmla="*/ 75 h 567"/>
                <a:gd name="T28" fmla="*/ 166 w 1059"/>
                <a:gd name="T29" fmla="*/ 55 h 567"/>
                <a:gd name="T30" fmla="*/ 213 w 1059"/>
                <a:gd name="T31" fmla="*/ 33 h 567"/>
                <a:gd name="T32" fmla="*/ 237 w 1059"/>
                <a:gd name="T33" fmla="*/ 16 h 567"/>
                <a:gd name="T34" fmla="*/ 260 w 1059"/>
                <a:gd name="T35" fmla="*/ 0 h 567"/>
                <a:gd name="T36" fmla="*/ 265 w 1059"/>
                <a:gd name="T37" fmla="*/ 5 h 567"/>
                <a:gd name="T38" fmla="*/ 265 w 1059"/>
                <a:gd name="T39" fmla="*/ 5 h 567"/>
                <a:gd name="T40" fmla="*/ 265 w 1059"/>
                <a:gd name="T41" fmla="*/ 5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2" name="Freeform 20"/>
            <p:cNvSpPr>
              <a:spLocks/>
            </p:cNvSpPr>
            <p:nvPr/>
          </p:nvSpPr>
          <p:spPr bwMode="auto">
            <a:xfrm>
              <a:off x="252" y="3363"/>
              <a:ext cx="172" cy="564"/>
            </a:xfrm>
            <a:custGeom>
              <a:avLst/>
              <a:gdLst>
                <a:gd name="T0" fmla="*/ 11 w 344"/>
                <a:gd name="T1" fmla="*/ 42 h 1127"/>
                <a:gd name="T2" fmla="*/ 0 w 344"/>
                <a:gd name="T3" fmla="*/ 13 h 1127"/>
                <a:gd name="T4" fmla="*/ 6 w 344"/>
                <a:gd name="T5" fmla="*/ 0 h 1127"/>
                <a:gd name="T6" fmla="*/ 26 w 344"/>
                <a:gd name="T7" fmla="*/ 10 h 1127"/>
                <a:gd name="T8" fmla="*/ 29 w 344"/>
                <a:gd name="T9" fmla="*/ 39 h 1127"/>
                <a:gd name="T10" fmla="*/ 40 w 344"/>
                <a:gd name="T11" fmla="*/ 122 h 1127"/>
                <a:gd name="T12" fmla="*/ 51 w 344"/>
                <a:gd name="T13" fmla="*/ 161 h 1127"/>
                <a:gd name="T14" fmla="*/ 64 w 344"/>
                <a:gd name="T15" fmla="*/ 203 h 1127"/>
                <a:gd name="T16" fmla="*/ 76 w 344"/>
                <a:gd name="T17" fmla="*/ 237 h 1127"/>
                <a:gd name="T18" fmla="*/ 86 w 344"/>
                <a:gd name="T19" fmla="*/ 268 h 1127"/>
                <a:gd name="T20" fmla="*/ 80 w 344"/>
                <a:gd name="T21" fmla="*/ 282 h 1127"/>
                <a:gd name="T22" fmla="*/ 66 w 344"/>
                <a:gd name="T23" fmla="*/ 275 h 1127"/>
                <a:gd name="T24" fmla="*/ 30 w 344"/>
                <a:gd name="T25" fmla="*/ 163 h 1127"/>
                <a:gd name="T26" fmla="*/ 11 w 344"/>
                <a:gd name="T27" fmla="*/ 42 h 1127"/>
                <a:gd name="T28" fmla="*/ 11 w 344"/>
                <a:gd name="T29" fmla="*/ 42 h 1127"/>
                <a:gd name="T30" fmla="*/ 11 w 344"/>
                <a:gd name="T31" fmla="*/ 42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3" name="Freeform 21"/>
            <p:cNvSpPr>
              <a:spLocks/>
            </p:cNvSpPr>
            <p:nvPr/>
          </p:nvSpPr>
          <p:spPr bwMode="auto">
            <a:xfrm>
              <a:off x="283" y="3367"/>
              <a:ext cx="229" cy="107"/>
            </a:xfrm>
            <a:custGeom>
              <a:avLst/>
              <a:gdLst>
                <a:gd name="T0" fmla="*/ 7 w 459"/>
                <a:gd name="T1" fmla="*/ 0 h 215"/>
                <a:gd name="T2" fmla="*/ 28 w 459"/>
                <a:gd name="T3" fmla="*/ 7 h 215"/>
                <a:gd name="T4" fmla="*/ 110 w 459"/>
                <a:gd name="T5" fmla="*/ 35 h 215"/>
                <a:gd name="T6" fmla="*/ 114 w 459"/>
                <a:gd name="T7" fmla="*/ 53 h 215"/>
                <a:gd name="T8" fmla="*/ 54 w 459"/>
                <a:gd name="T9" fmla="*/ 33 h 215"/>
                <a:gd name="T10" fmla="*/ 0 w 459"/>
                <a:gd name="T11" fmla="*/ 14 h 215"/>
                <a:gd name="T12" fmla="*/ 1 w 459"/>
                <a:gd name="T13" fmla="*/ 5 h 215"/>
                <a:gd name="T14" fmla="*/ 7 w 459"/>
                <a:gd name="T15" fmla="*/ 0 h 215"/>
                <a:gd name="T16" fmla="*/ 7 w 459"/>
                <a:gd name="T17" fmla="*/ 0 h 215"/>
                <a:gd name="T18" fmla="*/ 7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4" name="Freeform 22"/>
            <p:cNvSpPr>
              <a:spLocks/>
            </p:cNvSpPr>
            <p:nvPr/>
          </p:nvSpPr>
          <p:spPr bwMode="auto">
            <a:xfrm>
              <a:off x="140" y="2472"/>
              <a:ext cx="241" cy="1374"/>
            </a:xfrm>
            <a:custGeom>
              <a:avLst/>
              <a:gdLst>
                <a:gd name="T0" fmla="*/ 23 w 483"/>
                <a:gd name="T1" fmla="*/ 7 h 2746"/>
                <a:gd name="T2" fmla="*/ 28 w 483"/>
                <a:gd name="T3" fmla="*/ 260 h 2746"/>
                <a:gd name="T4" fmla="*/ 20 w 483"/>
                <a:gd name="T5" fmla="*/ 533 h 2746"/>
                <a:gd name="T6" fmla="*/ 23 w 483"/>
                <a:gd name="T7" fmla="*/ 581 h 2746"/>
                <a:gd name="T8" fmla="*/ 33 w 483"/>
                <a:gd name="T9" fmla="*/ 658 h 2746"/>
                <a:gd name="T10" fmla="*/ 116 w 483"/>
                <a:gd name="T11" fmla="*/ 668 h 2746"/>
                <a:gd name="T12" fmla="*/ 120 w 483"/>
                <a:gd name="T13" fmla="*/ 688 h 2746"/>
                <a:gd name="T14" fmla="*/ 6 w 483"/>
                <a:gd name="T15" fmla="*/ 679 h 2746"/>
                <a:gd name="T16" fmla="*/ 0 w 483"/>
                <a:gd name="T17" fmla="*/ 531 h 2746"/>
                <a:gd name="T18" fmla="*/ 6 w 483"/>
                <a:gd name="T19" fmla="*/ 368 h 2746"/>
                <a:gd name="T20" fmla="*/ 5 w 483"/>
                <a:gd name="T21" fmla="*/ 204 h 2746"/>
                <a:gd name="T22" fmla="*/ 5 w 483"/>
                <a:gd name="T23" fmla="*/ 105 h 2746"/>
                <a:gd name="T24" fmla="*/ 8 w 483"/>
                <a:gd name="T25" fmla="*/ 9 h 2746"/>
                <a:gd name="T26" fmla="*/ 14 w 483"/>
                <a:gd name="T27" fmla="*/ 0 h 2746"/>
                <a:gd name="T28" fmla="*/ 23 w 483"/>
                <a:gd name="T29" fmla="*/ 7 h 2746"/>
                <a:gd name="T30" fmla="*/ 23 w 483"/>
                <a:gd name="T31" fmla="*/ 7 h 2746"/>
                <a:gd name="T32" fmla="*/ 23 w 483"/>
                <a:gd name="T33" fmla="*/ 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5" name="Freeform 23"/>
            <p:cNvSpPr>
              <a:spLocks/>
            </p:cNvSpPr>
            <p:nvPr/>
          </p:nvSpPr>
          <p:spPr bwMode="auto">
            <a:xfrm>
              <a:off x="574" y="3824"/>
              <a:ext cx="1419" cy="85"/>
            </a:xfrm>
            <a:custGeom>
              <a:avLst/>
              <a:gdLst>
                <a:gd name="T0" fmla="*/ 23 w 2838"/>
                <a:gd name="T1" fmla="*/ 1 h 171"/>
                <a:gd name="T2" fmla="*/ 213 w 2838"/>
                <a:gd name="T3" fmla="*/ 10 h 171"/>
                <a:gd name="T4" fmla="*/ 393 w 2838"/>
                <a:gd name="T5" fmla="*/ 19 h 171"/>
                <a:gd name="T6" fmla="*/ 551 w 2838"/>
                <a:gd name="T7" fmla="*/ 6 h 171"/>
                <a:gd name="T8" fmla="*/ 698 w 2838"/>
                <a:gd name="T9" fmla="*/ 0 h 171"/>
                <a:gd name="T10" fmla="*/ 710 w 2838"/>
                <a:gd name="T11" fmla="*/ 10 h 171"/>
                <a:gd name="T12" fmla="*/ 699 w 2838"/>
                <a:gd name="T13" fmla="*/ 22 h 171"/>
                <a:gd name="T14" fmla="*/ 601 w 2838"/>
                <a:gd name="T15" fmla="*/ 35 h 171"/>
                <a:gd name="T16" fmla="*/ 393 w 2838"/>
                <a:gd name="T17" fmla="*/ 42 h 171"/>
                <a:gd name="T18" fmla="*/ 0 w 2838"/>
                <a:gd name="T19" fmla="*/ 25 h 171"/>
                <a:gd name="T20" fmla="*/ 23 w 2838"/>
                <a:gd name="T21" fmla="*/ 1 h 171"/>
                <a:gd name="T22" fmla="*/ 23 w 2838"/>
                <a:gd name="T23" fmla="*/ 1 h 171"/>
                <a:gd name="T24" fmla="*/ 23 w 2838"/>
                <a:gd name="T25" fmla="*/ 1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6" name="Freeform 24"/>
            <p:cNvSpPr>
              <a:spLocks/>
            </p:cNvSpPr>
            <p:nvPr/>
          </p:nvSpPr>
          <p:spPr bwMode="auto">
            <a:xfrm>
              <a:off x="1950" y="2498"/>
              <a:ext cx="176" cy="1375"/>
            </a:xfrm>
            <a:custGeom>
              <a:avLst/>
              <a:gdLst>
                <a:gd name="T0" fmla="*/ 87 w 351"/>
                <a:gd name="T1" fmla="*/ 13 h 2751"/>
                <a:gd name="T2" fmla="*/ 88 w 351"/>
                <a:gd name="T3" fmla="*/ 60 h 2751"/>
                <a:gd name="T4" fmla="*/ 86 w 351"/>
                <a:gd name="T5" fmla="*/ 118 h 2751"/>
                <a:gd name="T6" fmla="*/ 72 w 351"/>
                <a:gd name="T7" fmla="*/ 251 h 2751"/>
                <a:gd name="T8" fmla="*/ 54 w 351"/>
                <a:gd name="T9" fmla="*/ 386 h 2751"/>
                <a:gd name="T10" fmla="*/ 40 w 351"/>
                <a:gd name="T11" fmla="*/ 497 h 2751"/>
                <a:gd name="T12" fmla="*/ 32 w 351"/>
                <a:gd name="T13" fmla="*/ 592 h 2751"/>
                <a:gd name="T14" fmla="*/ 23 w 351"/>
                <a:gd name="T15" fmla="*/ 677 h 2751"/>
                <a:gd name="T16" fmla="*/ 10 w 351"/>
                <a:gd name="T17" fmla="*/ 687 h 2751"/>
                <a:gd name="T18" fmla="*/ 0 w 351"/>
                <a:gd name="T19" fmla="*/ 673 h 2751"/>
                <a:gd name="T20" fmla="*/ 5 w 351"/>
                <a:gd name="T21" fmla="*/ 573 h 2751"/>
                <a:gd name="T22" fmla="*/ 25 w 351"/>
                <a:gd name="T23" fmla="*/ 433 h 2751"/>
                <a:gd name="T24" fmla="*/ 47 w 351"/>
                <a:gd name="T25" fmla="*/ 289 h 2751"/>
                <a:gd name="T26" fmla="*/ 61 w 351"/>
                <a:gd name="T27" fmla="*/ 173 h 2751"/>
                <a:gd name="T28" fmla="*/ 64 w 351"/>
                <a:gd name="T29" fmla="*/ 9 h 2751"/>
                <a:gd name="T30" fmla="*/ 77 w 351"/>
                <a:gd name="T31" fmla="*/ 0 h 2751"/>
                <a:gd name="T32" fmla="*/ 87 w 351"/>
                <a:gd name="T33" fmla="*/ 13 h 2751"/>
                <a:gd name="T34" fmla="*/ 87 w 351"/>
                <a:gd name="T35" fmla="*/ 13 h 2751"/>
                <a:gd name="T36" fmla="*/ 87 w 351"/>
                <a:gd name="T37" fmla="*/ 13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7" name="Freeform 25"/>
            <p:cNvSpPr>
              <a:spLocks/>
            </p:cNvSpPr>
            <p:nvPr/>
          </p:nvSpPr>
          <p:spPr bwMode="auto">
            <a:xfrm>
              <a:off x="1804" y="2491"/>
              <a:ext cx="294" cy="37"/>
            </a:xfrm>
            <a:custGeom>
              <a:avLst/>
              <a:gdLst>
                <a:gd name="T0" fmla="*/ 18 w 587"/>
                <a:gd name="T1" fmla="*/ 0 h 74"/>
                <a:gd name="T2" fmla="*/ 112 w 587"/>
                <a:gd name="T3" fmla="*/ 2 h 74"/>
                <a:gd name="T4" fmla="*/ 138 w 587"/>
                <a:gd name="T5" fmla="*/ 1 h 74"/>
                <a:gd name="T6" fmla="*/ 147 w 587"/>
                <a:gd name="T7" fmla="*/ 9 h 74"/>
                <a:gd name="T8" fmla="*/ 139 w 587"/>
                <a:gd name="T9" fmla="*/ 19 h 74"/>
                <a:gd name="T10" fmla="*/ 0 w 587"/>
                <a:gd name="T11" fmla="*/ 18 h 74"/>
                <a:gd name="T12" fmla="*/ 8 w 587"/>
                <a:gd name="T13" fmla="*/ 9 h 74"/>
                <a:gd name="T14" fmla="*/ 18 w 587"/>
                <a:gd name="T15" fmla="*/ 0 h 74"/>
                <a:gd name="T16" fmla="*/ 18 w 587"/>
                <a:gd name="T17" fmla="*/ 0 h 74"/>
                <a:gd name="T18" fmla="*/ 18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8" name="Freeform 26"/>
            <p:cNvSpPr>
              <a:spLocks/>
            </p:cNvSpPr>
            <p:nvPr/>
          </p:nvSpPr>
          <p:spPr bwMode="auto">
            <a:xfrm>
              <a:off x="408" y="2574"/>
              <a:ext cx="59" cy="860"/>
            </a:xfrm>
            <a:custGeom>
              <a:avLst/>
              <a:gdLst>
                <a:gd name="T0" fmla="*/ 0 w 117"/>
                <a:gd name="T1" fmla="*/ 419 h 1720"/>
                <a:gd name="T2" fmla="*/ 7 w 117"/>
                <a:gd name="T3" fmla="*/ 328 h 1720"/>
                <a:gd name="T4" fmla="*/ 7 w 117"/>
                <a:gd name="T5" fmla="*/ 12 h 1720"/>
                <a:gd name="T6" fmla="*/ 18 w 117"/>
                <a:gd name="T7" fmla="*/ 0 h 1720"/>
                <a:gd name="T8" fmla="*/ 30 w 117"/>
                <a:gd name="T9" fmla="*/ 12 h 1720"/>
                <a:gd name="T10" fmla="*/ 22 w 117"/>
                <a:gd name="T11" fmla="*/ 430 h 1720"/>
                <a:gd name="T12" fmla="*/ 0 w 117"/>
                <a:gd name="T13" fmla="*/ 419 h 1720"/>
                <a:gd name="T14" fmla="*/ 0 w 117"/>
                <a:gd name="T15" fmla="*/ 419 h 1720"/>
                <a:gd name="T16" fmla="*/ 0 w 117"/>
                <a:gd name="T17" fmla="*/ 419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99" name="Freeform 27"/>
            <p:cNvSpPr>
              <a:spLocks/>
            </p:cNvSpPr>
            <p:nvPr/>
          </p:nvSpPr>
          <p:spPr bwMode="auto">
            <a:xfrm>
              <a:off x="847" y="3697"/>
              <a:ext cx="1005" cy="45"/>
            </a:xfrm>
            <a:custGeom>
              <a:avLst/>
              <a:gdLst>
                <a:gd name="T0" fmla="*/ 15 w 2009"/>
                <a:gd name="T1" fmla="*/ 1 h 91"/>
                <a:gd name="T2" fmla="*/ 130 w 2009"/>
                <a:gd name="T3" fmla="*/ 5 h 91"/>
                <a:gd name="T4" fmla="*/ 358 w 2009"/>
                <a:gd name="T5" fmla="*/ 0 h 91"/>
                <a:gd name="T6" fmla="*/ 492 w 2009"/>
                <a:gd name="T7" fmla="*/ 2 h 91"/>
                <a:gd name="T8" fmla="*/ 503 w 2009"/>
                <a:gd name="T9" fmla="*/ 17 h 91"/>
                <a:gd name="T10" fmla="*/ 488 w 2009"/>
                <a:gd name="T11" fmla="*/ 22 h 91"/>
                <a:gd name="T12" fmla="*/ 356 w 2009"/>
                <a:gd name="T13" fmla="*/ 19 h 91"/>
                <a:gd name="T14" fmla="*/ 134 w 2009"/>
                <a:gd name="T15" fmla="*/ 20 h 91"/>
                <a:gd name="T16" fmla="*/ 0 w 2009"/>
                <a:gd name="T17" fmla="*/ 14 h 91"/>
                <a:gd name="T18" fmla="*/ 15 w 2009"/>
                <a:gd name="T19" fmla="*/ 1 h 91"/>
                <a:gd name="T20" fmla="*/ 15 w 2009"/>
                <a:gd name="T21" fmla="*/ 1 h 91"/>
                <a:gd name="T22" fmla="*/ 15 w 2009"/>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0" name="Freeform 28"/>
            <p:cNvSpPr>
              <a:spLocks/>
            </p:cNvSpPr>
            <p:nvPr/>
          </p:nvSpPr>
          <p:spPr bwMode="auto">
            <a:xfrm>
              <a:off x="663" y="2149"/>
              <a:ext cx="1833" cy="1583"/>
            </a:xfrm>
            <a:custGeom>
              <a:avLst/>
              <a:gdLst>
                <a:gd name="T0" fmla="*/ 0 w 3665"/>
                <a:gd name="T1" fmla="*/ 176 h 3164"/>
                <a:gd name="T2" fmla="*/ 33 w 3665"/>
                <a:gd name="T3" fmla="*/ 145 h 3164"/>
                <a:gd name="T4" fmla="*/ 102 w 3665"/>
                <a:gd name="T5" fmla="*/ 92 h 3164"/>
                <a:gd name="T6" fmla="*/ 139 w 3665"/>
                <a:gd name="T7" fmla="*/ 72 h 3164"/>
                <a:gd name="T8" fmla="*/ 217 w 3665"/>
                <a:gd name="T9" fmla="*/ 39 h 3164"/>
                <a:gd name="T10" fmla="*/ 302 w 3665"/>
                <a:gd name="T11" fmla="*/ 15 h 3164"/>
                <a:gd name="T12" fmla="*/ 370 w 3665"/>
                <a:gd name="T13" fmla="*/ 5 h 3164"/>
                <a:gd name="T14" fmla="*/ 468 w 3665"/>
                <a:gd name="T15" fmla="*/ 0 h 3164"/>
                <a:gd name="T16" fmla="*/ 551 w 3665"/>
                <a:gd name="T17" fmla="*/ 7 h 3164"/>
                <a:gd name="T18" fmla="*/ 633 w 3665"/>
                <a:gd name="T19" fmla="*/ 28 h 3164"/>
                <a:gd name="T20" fmla="*/ 695 w 3665"/>
                <a:gd name="T21" fmla="*/ 52 h 3164"/>
                <a:gd name="T22" fmla="*/ 766 w 3665"/>
                <a:gd name="T23" fmla="*/ 93 h 3164"/>
                <a:gd name="T24" fmla="*/ 813 w 3665"/>
                <a:gd name="T25" fmla="*/ 135 h 3164"/>
                <a:gd name="T26" fmla="*/ 847 w 3665"/>
                <a:gd name="T27" fmla="*/ 171 h 3164"/>
                <a:gd name="T28" fmla="*/ 872 w 3665"/>
                <a:gd name="T29" fmla="*/ 210 h 3164"/>
                <a:gd name="T30" fmla="*/ 897 w 3665"/>
                <a:gd name="T31" fmla="*/ 264 h 3164"/>
                <a:gd name="T32" fmla="*/ 914 w 3665"/>
                <a:gd name="T33" fmla="*/ 340 h 3164"/>
                <a:gd name="T34" fmla="*/ 917 w 3665"/>
                <a:gd name="T35" fmla="*/ 400 h 3164"/>
                <a:gd name="T36" fmla="*/ 912 w 3665"/>
                <a:gd name="T37" fmla="*/ 475 h 3164"/>
                <a:gd name="T38" fmla="*/ 898 w 3665"/>
                <a:gd name="T39" fmla="*/ 528 h 3164"/>
                <a:gd name="T40" fmla="*/ 865 w 3665"/>
                <a:gd name="T41" fmla="*/ 593 h 3164"/>
                <a:gd name="T42" fmla="*/ 831 w 3665"/>
                <a:gd name="T43" fmla="*/ 639 h 3164"/>
                <a:gd name="T44" fmla="*/ 787 w 3665"/>
                <a:gd name="T45" fmla="*/ 687 h 3164"/>
                <a:gd name="T46" fmla="*/ 734 w 3665"/>
                <a:gd name="T47" fmla="*/ 737 h 3164"/>
                <a:gd name="T48" fmla="*/ 703 w 3665"/>
                <a:gd name="T49" fmla="*/ 764 h 3164"/>
                <a:gd name="T50" fmla="*/ 670 w 3665"/>
                <a:gd name="T51" fmla="*/ 792 h 3164"/>
                <a:gd name="T52" fmla="*/ 665 w 3665"/>
                <a:gd name="T53" fmla="*/ 722 h 3164"/>
                <a:gd name="T54" fmla="*/ 720 w 3665"/>
                <a:gd name="T55" fmla="*/ 682 h 3164"/>
                <a:gd name="T56" fmla="*/ 764 w 3665"/>
                <a:gd name="T57" fmla="*/ 643 h 3164"/>
                <a:gd name="T58" fmla="*/ 796 w 3665"/>
                <a:gd name="T59" fmla="*/ 604 h 3164"/>
                <a:gd name="T60" fmla="*/ 821 w 3665"/>
                <a:gd name="T61" fmla="*/ 566 h 3164"/>
                <a:gd name="T62" fmla="*/ 842 w 3665"/>
                <a:gd name="T63" fmla="*/ 512 h 3164"/>
                <a:gd name="T64" fmla="*/ 851 w 3665"/>
                <a:gd name="T65" fmla="*/ 459 h 3164"/>
                <a:gd name="T66" fmla="*/ 849 w 3665"/>
                <a:gd name="T67" fmla="*/ 398 h 3164"/>
                <a:gd name="T68" fmla="*/ 848 w 3665"/>
                <a:gd name="T69" fmla="*/ 356 h 3164"/>
                <a:gd name="T70" fmla="*/ 833 w 3665"/>
                <a:gd name="T71" fmla="*/ 278 h 3164"/>
                <a:gd name="T72" fmla="*/ 820 w 3665"/>
                <a:gd name="T73" fmla="*/ 242 h 3164"/>
                <a:gd name="T74" fmla="*/ 786 w 3665"/>
                <a:gd name="T75" fmla="*/ 178 h 3164"/>
                <a:gd name="T76" fmla="*/ 740 w 3665"/>
                <a:gd name="T77" fmla="*/ 127 h 3164"/>
                <a:gd name="T78" fmla="*/ 675 w 3665"/>
                <a:gd name="T79" fmla="*/ 87 h 3164"/>
                <a:gd name="T80" fmla="*/ 596 w 3665"/>
                <a:gd name="T81" fmla="*/ 62 h 3164"/>
                <a:gd name="T82" fmla="*/ 520 w 3665"/>
                <a:gd name="T83" fmla="*/ 47 h 3164"/>
                <a:gd name="T84" fmla="*/ 463 w 3665"/>
                <a:gd name="T85" fmla="*/ 42 h 3164"/>
                <a:gd name="T86" fmla="*/ 376 w 3665"/>
                <a:gd name="T87" fmla="*/ 45 h 3164"/>
                <a:gd name="T88" fmla="*/ 305 w 3665"/>
                <a:gd name="T89" fmla="*/ 59 h 3164"/>
                <a:gd name="T90" fmla="*/ 193 w 3665"/>
                <a:gd name="T91" fmla="*/ 100 h 3164"/>
                <a:gd name="T92" fmla="*/ 140 w 3665"/>
                <a:gd name="T93" fmla="*/ 130 h 3164"/>
                <a:gd name="T94" fmla="*/ 82 w 3665"/>
                <a:gd name="T95" fmla="*/ 169 h 3164"/>
                <a:gd name="T96" fmla="*/ 0 w 3665"/>
                <a:gd name="T97" fmla="*/ 176 h 3164"/>
                <a:gd name="T98" fmla="*/ 0 w 3665"/>
                <a:gd name="T99" fmla="*/ 176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1" name="Freeform 29"/>
            <p:cNvSpPr>
              <a:spLocks/>
            </p:cNvSpPr>
            <p:nvPr/>
          </p:nvSpPr>
          <p:spPr bwMode="auto">
            <a:xfrm>
              <a:off x="449" y="2750"/>
              <a:ext cx="357" cy="245"/>
            </a:xfrm>
            <a:custGeom>
              <a:avLst/>
              <a:gdLst>
                <a:gd name="T0" fmla="*/ 0 w 715"/>
                <a:gd name="T1" fmla="*/ 0 h 490"/>
                <a:gd name="T2" fmla="*/ 103 w 715"/>
                <a:gd name="T3" fmla="*/ 106 h 490"/>
                <a:gd name="T4" fmla="*/ 158 w 715"/>
                <a:gd name="T5" fmla="*/ 42 h 490"/>
                <a:gd name="T6" fmla="*/ 178 w 715"/>
                <a:gd name="T7" fmla="*/ 60 h 490"/>
                <a:gd name="T8" fmla="*/ 176 w 715"/>
                <a:gd name="T9" fmla="*/ 74 h 490"/>
                <a:gd name="T10" fmla="*/ 162 w 715"/>
                <a:gd name="T11" fmla="*/ 60 h 490"/>
                <a:gd name="T12" fmla="*/ 103 w 715"/>
                <a:gd name="T13" fmla="*/ 123 h 490"/>
                <a:gd name="T14" fmla="*/ 1 w 715"/>
                <a:gd name="T15" fmla="*/ 15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2" name="Freeform 30"/>
            <p:cNvSpPr>
              <a:spLocks/>
            </p:cNvSpPr>
            <p:nvPr/>
          </p:nvSpPr>
          <p:spPr bwMode="auto">
            <a:xfrm>
              <a:off x="449" y="2832"/>
              <a:ext cx="309" cy="246"/>
            </a:xfrm>
            <a:custGeom>
              <a:avLst/>
              <a:gdLst>
                <a:gd name="T0" fmla="*/ 2 w 620"/>
                <a:gd name="T1" fmla="*/ 0 h 493"/>
                <a:gd name="T2" fmla="*/ 95 w 620"/>
                <a:gd name="T3" fmla="*/ 106 h 493"/>
                <a:gd name="T4" fmla="*/ 154 w 620"/>
                <a:gd name="T5" fmla="*/ 58 h 493"/>
                <a:gd name="T6" fmla="*/ 146 w 620"/>
                <a:gd name="T7" fmla="*/ 80 h 493"/>
                <a:gd name="T8" fmla="*/ 92 w 620"/>
                <a:gd name="T9" fmla="*/ 123 h 493"/>
                <a:gd name="T10" fmla="*/ 0 w 620"/>
                <a:gd name="T11" fmla="*/ 17 h 493"/>
                <a:gd name="T12" fmla="*/ 2 w 620"/>
                <a:gd name="T13" fmla="*/ 0 h 493"/>
                <a:gd name="T14" fmla="*/ 2 w 620"/>
                <a:gd name="T15" fmla="*/ 0 h 493"/>
                <a:gd name="T16" fmla="*/ 2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3" name="Freeform 31"/>
            <p:cNvSpPr>
              <a:spLocks/>
            </p:cNvSpPr>
            <p:nvPr/>
          </p:nvSpPr>
          <p:spPr bwMode="auto">
            <a:xfrm>
              <a:off x="1132" y="3240"/>
              <a:ext cx="614" cy="466"/>
            </a:xfrm>
            <a:custGeom>
              <a:avLst/>
              <a:gdLst>
                <a:gd name="T0" fmla="*/ 5 w 1228"/>
                <a:gd name="T1" fmla="*/ 0 h 931"/>
                <a:gd name="T2" fmla="*/ 56 w 1228"/>
                <a:gd name="T3" fmla="*/ 54 h 931"/>
                <a:gd name="T4" fmla="*/ 89 w 1228"/>
                <a:gd name="T5" fmla="*/ 22 h 931"/>
                <a:gd name="T6" fmla="*/ 169 w 1228"/>
                <a:gd name="T7" fmla="*/ 97 h 931"/>
                <a:gd name="T8" fmla="*/ 219 w 1228"/>
                <a:gd name="T9" fmla="*/ 66 h 931"/>
                <a:gd name="T10" fmla="*/ 307 w 1228"/>
                <a:gd name="T11" fmla="*/ 226 h 931"/>
                <a:gd name="T12" fmla="*/ 299 w 1228"/>
                <a:gd name="T13" fmla="*/ 233 h 931"/>
                <a:gd name="T14" fmla="*/ 219 w 1228"/>
                <a:gd name="T15" fmla="*/ 83 h 931"/>
                <a:gd name="T16" fmla="*/ 166 w 1228"/>
                <a:gd name="T17" fmla="*/ 119 h 931"/>
                <a:gd name="T18" fmla="*/ 88 w 1228"/>
                <a:gd name="T19" fmla="*/ 40 h 931"/>
                <a:gd name="T20" fmla="*/ 53 w 1228"/>
                <a:gd name="T21" fmla="*/ 72 h 931"/>
                <a:gd name="T22" fmla="*/ 0 w 1228"/>
                <a:gd name="T23" fmla="*/ 8 h 931"/>
                <a:gd name="T24" fmla="*/ 5 w 1228"/>
                <a:gd name="T25" fmla="*/ 0 h 931"/>
                <a:gd name="T26" fmla="*/ 5 w 1228"/>
                <a:gd name="T27" fmla="*/ 0 h 931"/>
                <a:gd name="T28" fmla="*/ 5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4" name="Freeform 32"/>
            <p:cNvSpPr>
              <a:spLocks/>
            </p:cNvSpPr>
            <p:nvPr/>
          </p:nvSpPr>
          <p:spPr bwMode="auto">
            <a:xfrm>
              <a:off x="1162" y="3182"/>
              <a:ext cx="661" cy="520"/>
            </a:xfrm>
            <a:custGeom>
              <a:avLst/>
              <a:gdLst>
                <a:gd name="T0" fmla="*/ 0 w 1323"/>
                <a:gd name="T1" fmla="*/ 11 h 1039"/>
                <a:gd name="T2" fmla="*/ 42 w 1323"/>
                <a:gd name="T3" fmla="*/ 48 h 1039"/>
                <a:gd name="T4" fmla="*/ 76 w 1323"/>
                <a:gd name="T5" fmla="*/ 19 h 1039"/>
                <a:gd name="T6" fmla="*/ 159 w 1323"/>
                <a:gd name="T7" fmla="*/ 97 h 1039"/>
                <a:gd name="T8" fmla="*/ 214 w 1323"/>
                <a:gd name="T9" fmla="*/ 59 h 1039"/>
                <a:gd name="T10" fmla="*/ 316 w 1323"/>
                <a:gd name="T11" fmla="*/ 258 h 1039"/>
                <a:gd name="T12" fmla="*/ 330 w 1323"/>
                <a:gd name="T13" fmla="*/ 260 h 1039"/>
                <a:gd name="T14" fmla="*/ 220 w 1323"/>
                <a:gd name="T15" fmla="*/ 41 h 1039"/>
                <a:gd name="T16" fmla="*/ 162 w 1323"/>
                <a:gd name="T17" fmla="*/ 81 h 1039"/>
                <a:gd name="T18" fmla="*/ 73 w 1323"/>
                <a:gd name="T19" fmla="*/ 0 h 1039"/>
                <a:gd name="T20" fmla="*/ 40 w 1323"/>
                <a:gd name="T21" fmla="*/ 34 h 1039"/>
                <a:gd name="T22" fmla="*/ 7 w 1323"/>
                <a:gd name="T23" fmla="*/ 0 h 1039"/>
                <a:gd name="T24" fmla="*/ 0 w 1323"/>
                <a:gd name="T25" fmla="*/ 11 h 1039"/>
                <a:gd name="T26" fmla="*/ 0 w 1323"/>
                <a:gd name="T27" fmla="*/ 11 h 1039"/>
                <a:gd name="T28" fmla="*/ 0 w 1323"/>
                <a:gd name="T29" fmla="*/ 1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5" name="Freeform 33"/>
            <p:cNvSpPr>
              <a:spLocks/>
            </p:cNvSpPr>
            <p:nvPr/>
          </p:nvSpPr>
          <p:spPr bwMode="auto">
            <a:xfrm>
              <a:off x="441" y="2605"/>
              <a:ext cx="995" cy="38"/>
            </a:xfrm>
            <a:custGeom>
              <a:avLst/>
              <a:gdLst>
                <a:gd name="T0" fmla="*/ 0 w 1990"/>
                <a:gd name="T1" fmla="*/ 0 h 78"/>
                <a:gd name="T2" fmla="*/ 172 w 1990"/>
                <a:gd name="T3" fmla="*/ 7 h 78"/>
                <a:gd name="T4" fmla="*/ 405 w 1990"/>
                <a:gd name="T5" fmla="*/ 7 h 78"/>
                <a:gd name="T6" fmla="*/ 498 w 1990"/>
                <a:gd name="T7" fmla="*/ 4 h 78"/>
                <a:gd name="T8" fmla="*/ 478 w 1990"/>
                <a:gd name="T9" fmla="*/ 19 h 78"/>
                <a:gd name="T10" fmla="*/ 400 w 1990"/>
                <a:gd name="T11" fmla="*/ 14 h 78"/>
                <a:gd name="T12" fmla="*/ 219 w 1990"/>
                <a:gd name="T13" fmla="*/ 19 h 78"/>
                <a:gd name="T14" fmla="*/ 140 w 1990"/>
                <a:gd name="T15" fmla="*/ 15 h 78"/>
                <a:gd name="T16" fmla="*/ 7 w 1990"/>
                <a:gd name="T17" fmla="*/ 13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6" name="Freeform 34"/>
            <p:cNvSpPr>
              <a:spLocks/>
            </p:cNvSpPr>
            <p:nvPr/>
          </p:nvSpPr>
          <p:spPr bwMode="auto">
            <a:xfrm>
              <a:off x="1683" y="2639"/>
              <a:ext cx="189" cy="36"/>
            </a:xfrm>
            <a:custGeom>
              <a:avLst/>
              <a:gdLst>
                <a:gd name="T0" fmla="*/ 5 w 378"/>
                <a:gd name="T1" fmla="*/ 0 h 73"/>
                <a:gd name="T2" fmla="*/ 95 w 378"/>
                <a:gd name="T3" fmla="*/ 2 h 73"/>
                <a:gd name="T4" fmla="*/ 93 w 378"/>
                <a:gd name="T5" fmla="*/ 18 h 73"/>
                <a:gd name="T6" fmla="*/ 0 w 378"/>
                <a:gd name="T7" fmla="*/ 11 h 73"/>
                <a:gd name="T8" fmla="*/ 5 w 378"/>
                <a:gd name="T9" fmla="*/ 0 h 73"/>
                <a:gd name="T10" fmla="*/ 5 w 378"/>
                <a:gd name="T11" fmla="*/ 0 h 73"/>
                <a:gd name="T12" fmla="*/ 5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7" name="Freeform 35"/>
            <p:cNvSpPr>
              <a:spLocks/>
            </p:cNvSpPr>
            <p:nvPr/>
          </p:nvSpPr>
          <p:spPr bwMode="auto">
            <a:xfrm>
              <a:off x="490" y="2796"/>
              <a:ext cx="763" cy="29"/>
            </a:xfrm>
            <a:custGeom>
              <a:avLst/>
              <a:gdLst>
                <a:gd name="T0" fmla="*/ 0 w 1526"/>
                <a:gd name="T1" fmla="*/ 6 h 57"/>
                <a:gd name="T2" fmla="*/ 172 w 1526"/>
                <a:gd name="T3" fmla="*/ 6 h 57"/>
                <a:gd name="T4" fmla="*/ 382 w 1526"/>
                <a:gd name="T5" fmla="*/ 0 h 57"/>
                <a:gd name="T6" fmla="*/ 376 w 1526"/>
                <a:gd name="T7" fmla="*/ 11 h 57"/>
                <a:gd name="T8" fmla="*/ 184 w 1526"/>
                <a:gd name="T9" fmla="*/ 15 h 57"/>
                <a:gd name="T10" fmla="*/ 94 w 1526"/>
                <a:gd name="T11" fmla="*/ 12 h 57"/>
                <a:gd name="T12" fmla="*/ 10 w 1526"/>
                <a:gd name="T13" fmla="*/ 14 h 57"/>
                <a:gd name="T14" fmla="*/ 0 w 1526"/>
                <a:gd name="T15" fmla="*/ 6 h 57"/>
                <a:gd name="T16" fmla="*/ 0 w 1526"/>
                <a:gd name="T17" fmla="*/ 6 h 57"/>
                <a:gd name="T18" fmla="*/ 0 w 1526"/>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8" name="Freeform 36"/>
            <p:cNvSpPr>
              <a:spLocks/>
            </p:cNvSpPr>
            <p:nvPr/>
          </p:nvSpPr>
          <p:spPr bwMode="auto">
            <a:xfrm>
              <a:off x="1543" y="2833"/>
              <a:ext cx="310" cy="19"/>
            </a:xfrm>
            <a:custGeom>
              <a:avLst/>
              <a:gdLst>
                <a:gd name="T0" fmla="*/ 3 w 620"/>
                <a:gd name="T1" fmla="*/ 0 h 38"/>
                <a:gd name="T2" fmla="*/ 153 w 620"/>
                <a:gd name="T3" fmla="*/ 0 h 38"/>
                <a:gd name="T4" fmla="*/ 155 w 620"/>
                <a:gd name="T5" fmla="*/ 10 h 38"/>
                <a:gd name="T6" fmla="*/ 0 w 620"/>
                <a:gd name="T7" fmla="*/ 8 h 38"/>
                <a:gd name="T8" fmla="*/ 3 w 620"/>
                <a:gd name="T9" fmla="*/ 0 h 38"/>
                <a:gd name="T10" fmla="*/ 3 w 620"/>
                <a:gd name="T11" fmla="*/ 0 h 38"/>
                <a:gd name="T12" fmla="*/ 3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09" name="Freeform 37"/>
            <p:cNvSpPr>
              <a:spLocks/>
            </p:cNvSpPr>
            <p:nvPr/>
          </p:nvSpPr>
          <p:spPr bwMode="auto">
            <a:xfrm>
              <a:off x="433" y="3009"/>
              <a:ext cx="177" cy="19"/>
            </a:xfrm>
            <a:custGeom>
              <a:avLst/>
              <a:gdLst>
                <a:gd name="T0" fmla="*/ 2 w 353"/>
                <a:gd name="T1" fmla="*/ 0 h 38"/>
                <a:gd name="T2" fmla="*/ 73 w 353"/>
                <a:gd name="T3" fmla="*/ 0 h 38"/>
                <a:gd name="T4" fmla="*/ 89 w 353"/>
                <a:gd name="T5" fmla="*/ 10 h 38"/>
                <a:gd name="T6" fmla="*/ 0 w 353"/>
                <a:gd name="T7" fmla="*/ 10 h 38"/>
                <a:gd name="T8" fmla="*/ 2 w 353"/>
                <a:gd name="T9" fmla="*/ 0 h 38"/>
                <a:gd name="T10" fmla="*/ 2 w 353"/>
                <a:gd name="T11" fmla="*/ 0 h 38"/>
                <a:gd name="T12" fmla="*/ 2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0" name="Freeform 38"/>
            <p:cNvSpPr>
              <a:spLocks/>
            </p:cNvSpPr>
            <p:nvPr/>
          </p:nvSpPr>
          <p:spPr bwMode="auto">
            <a:xfrm>
              <a:off x="940" y="2996"/>
              <a:ext cx="124" cy="28"/>
            </a:xfrm>
            <a:custGeom>
              <a:avLst/>
              <a:gdLst>
                <a:gd name="T0" fmla="*/ 0 w 247"/>
                <a:gd name="T1" fmla="*/ 6 h 55"/>
                <a:gd name="T2" fmla="*/ 62 w 247"/>
                <a:gd name="T3" fmla="*/ 0 h 55"/>
                <a:gd name="T4" fmla="*/ 40 w 247"/>
                <a:gd name="T5" fmla="*/ 14 h 55"/>
                <a:gd name="T6" fmla="*/ 7 w 247"/>
                <a:gd name="T7" fmla="*/ 13 h 55"/>
                <a:gd name="T8" fmla="*/ 0 w 247"/>
                <a:gd name="T9" fmla="*/ 6 h 55"/>
                <a:gd name="T10" fmla="*/ 0 w 247"/>
                <a:gd name="T11" fmla="*/ 6 h 55"/>
                <a:gd name="T12" fmla="*/ 0 w 247"/>
                <a:gd name="T13" fmla="*/ 6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1" name="Freeform 39"/>
            <p:cNvSpPr>
              <a:spLocks/>
            </p:cNvSpPr>
            <p:nvPr/>
          </p:nvSpPr>
          <p:spPr bwMode="auto">
            <a:xfrm>
              <a:off x="1356" y="3013"/>
              <a:ext cx="506" cy="27"/>
            </a:xfrm>
            <a:custGeom>
              <a:avLst/>
              <a:gdLst>
                <a:gd name="T0" fmla="*/ 2 w 1011"/>
                <a:gd name="T1" fmla="*/ 4 h 54"/>
                <a:gd name="T2" fmla="*/ 252 w 1011"/>
                <a:gd name="T3" fmla="*/ 0 h 54"/>
                <a:gd name="T4" fmla="*/ 253 w 1011"/>
                <a:gd name="T5" fmla="*/ 14 h 54"/>
                <a:gd name="T6" fmla="*/ 155 w 1011"/>
                <a:gd name="T7" fmla="*/ 10 h 54"/>
                <a:gd name="T8" fmla="*/ 0 w 1011"/>
                <a:gd name="T9" fmla="*/ 13 h 54"/>
                <a:gd name="T10" fmla="*/ 2 w 1011"/>
                <a:gd name="T11" fmla="*/ 4 h 54"/>
                <a:gd name="T12" fmla="*/ 2 w 1011"/>
                <a:gd name="T13" fmla="*/ 4 h 54"/>
                <a:gd name="T14" fmla="*/ 2 w 1011"/>
                <a:gd name="T15" fmla="*/ 4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2" name="Freeform 40"/>
            <p:cNvSpPr>
              <a:spLocks/>
            </p:cNvSpPr>
            <p:nvPr/>
          </p:nvSpPr>
          <p:spPr bwMode="auto">
            <a:xfrm>
              <a:off x="441" y="3206"/>
              <a:ext cx="194" cy="22"/>
            </a:xfrm>
            <a:custGeom>
              <a:avLst/>
              <a:gdLst>
                <a:gd name="T0" fmla="*/ 3 w 388"/>
                <a:gd name="T1" fmla="*/ 0 h 44"/>
                <a:gd name="T2" fmla="*/ 97 w 388"/>
                <a:gd name="T3" fmla="*/ 3 h 44"/>
                <a:gd name="T4" fmla="*/ 93 w 388"/>
                <a:gd name="T5" fmla="*/ 11 h 44"/>
                <a:gd name="T6" fmla="*/ 42 w 388"/>
                <a:gd name="T7" fmla="*/ 10 h 44"/>
                <a:gd name="T8" fmla="*/ 0 w 388"/>
                <a:gd name="T9" fmla="*/ 10 h 44"/>
                <a:gd name="T10" fmla="*/ 3 w 388"/>
                <a:gd name="T11" fmla="*/ 0 h 44"/>
                <a:gd name="T12" fmla="*/ 3 w 388"/>
                <a:gd name="T13" fmla="*/ 0 h 44"/>
                <a:gd name="T14" fmla="*/ 3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3" name="Freeform 41"/>
            <p:cNvSpPr>
              <a:spLocks/>
            </p:cNvSpPr>
            <p:nvPr/>
          </p:nvSpPr>
          <p:spPr bwMode="auto">
            <a:xfrm>
              <a:off x="1197" y="3203"/>
              <a:ext cx="94" cy="17"/>
            </a:xfrm>
            <a:custGeom>
              <a:avLst/>
              <a:gdLst>
                <a:gd name="T0" fmla="*/ 0 w 189"/>
                <a:gd name="T1" fmla="*/ 2 h 34"/>
                <a:gd name="T2" fmla="*/ 47 w 189"/>
                <a:gd name="T3" fmla="*/ 0 h 34"/>
                <a:gd name="T4" fmla="*/ 42 w 189"/>
                <a:gd name="T5" fmla="*/ 9 h 34"/>
                <a:gd name="T6" fmla="*/ 4 w 189"/>
                <a:gd name="T7" fmla="*/ 9 h 34"/>
                <a:gd name="T8" fmla="*/ 0 w 189"/>
                <a:gd name="T9" fmla="*/ 2 h 34"/>
                <a:gd name="T10" fmla="*/ 0 w 189"/>
                <a:gd name="T11" fmla="*/ 2 h 34"/>
                <a:gd name="T12" fmla="*/ 0 w 189"/>
                <a:gd name="T13" fmla="*/ 2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4" name="Freeform 42"/>
            <p:cNvSpPr>
              <a:spLocks/>
            </p:cNvSpPr>
            <p:nvPr/>
          </p:nvSpPr>
          <p:spPr bwMode="auto">
            <a:xfrm>
              <a:off x="1327" y="3203"/>
              <a:ext cx="528" cy="33"/>
            </a:xfrm>
            <a:custGeom>
              <a:avLst/>
              <a:gdLst>
                <a:gd name="T0" fmla="*/ 0 w 1057"/>
                <a:gd name="T1" fmla="*/ 0 h 64"/>
                <a:gd name="T2" fmla="*/ 78 w 1057"/>
                <a:gd name="T3" fmla="*/ 2 h 64"/>
                <a:gd name="T4" fmla="*/ 262 w 1057"/>
                <a:gd name="T5" fmla="*/ 2 h 64"/>
                <a:gd name="T6" fmla="*/ 264 w 1057"/>
                <a:gd name="T7" fmla="*/ 17 h 64"/>
                <a:gd name="T8" fmla="*/ 205 w 1057"/>
                <a:gd name="T9" fmla="*/ 15 h 64"/>
                <a:gd name="T10" fmla="*/ 73 w 1057"/>
                <a:gd name="T11" fmla="*/ 11 h 64"/>
                <a:gd name="T12" fmla="*/ 8 w 1057"/>
                <a:gd name="T13" fmla="*/ 9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5" name="Freeform 43"/>
            <p:cNvSpPr>
              <a:spLocks/>
            </p:cNvSpPr>
            <p:nvPr/>
          </p:nvSpPr>
          <p:spPr bwMode="auto">
            <a:xfrm>
              <a:off x="676" y="3477"/>
              <a:ext cx="959" cy="31"/>
            </a:xfrm>
            <a:custGeom>
              <a:avLst/>
              <a:gdLst>
                <a:gd name="T0" fmla="*/ 0 w 1918"/>
                <a:gd name="T1" fmla="*/ 0 h 63"/>
                <a:gd name="T2" fmla="*/ 474 w 1918"/>
                <a:gd name="T3" fmla="*/ 2 h 63"/>
                <a:gd name="T4" fmla="*/ 480 w 1918"/>
                <a:gd name="T5" fmla="*/ 15 h 63"/>
                <a:gd name="T6" fmla="*/ 2 w 1918"/>
                <a:gd name="T7" fmla="*/ 1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6" name="Freeform 44"/>
            <p:cNvSpPr>
              <a:spLocks/>
            </p:cNvSpPr>
            <p:nvPr/>
          </p:nvSpPr>
          <p:spPr bwMode="auto">
            <a:xfrm>
              <a:off x="1685" y="3482"/>
              <a:ext cx="158" cy="24"/>
            </a:xfrm>
            <a:custGeom>
              <a:avLst/>
              <a:gdLst>
                <a:gd name="T0" fmla="*/ 0 w 316"/>
                <a:gd name="T1" fmla="*/ 1 h 50"/>
                <a:gd name="T2" fmla="*/ 79 w 316"/>
                <a:gd name="T3" fmla="*/ 0 h 50"/>
                <a:gd name="T4" fmla="*/ 79 w 316"/>
                <a:gd name="T5" fmla="*/ 12 h 50"/>
                <a:gd name="T6" fmla="*/ 9 w 316"/>
                <a:gd name="T7" fmla="*/ 10 h 50"/>
                <a:gd name="T8" fmla="*/ 0 w 316"/>
                <a:gd name="T9" fmla="*/ 1 h 50"/>
                <a:gd name="T10" fmla="*/ 0 w 316"/>
                <a:gd name="T11" fmla="*/ 1 h 50"/>
                <a:gd name="T12" fmla="*/ 0 w 316"/>
                <a:gd name="T13" fmla="*/ 1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7" name="Freeform 45"/>
            <p:cNvSpPr>
              <a:spLocks/>
            </p:cNvSpPr>
            <p:nvPr/>
          </p:nvSpPr>
          <p:spPr bwMode="auto">
            <a:xfrm>
              <a:off x="0" y="3169"/>
              <a:ext cx="1716" cy="1132"/>
            </a:xfrm>
            <a:custGeom>
              <a:avLst/>
              <a:gdLst>
                <a:gd name="T0" fmla="*/ 858 w 3431"/>
                <a:gd name="T1" fmla="*/ 353 h 2264"/>
                <a:gd name="T2" fmla="*/ 784 w 3431"/>
                <a:gd name="T3" fmla="*/ 399 h 2264"/>
                <a:gd name="T4" fmla="*/ 730 w 3431"/>
                <a:gd name="T5" fmla="*/ 434 h 2264"/>
                <a:gd name="T6" fmla="*/ 677 w 3431"/>
                <a:gd name="T7" fmla="*/ 469 h 2264"/>
                <a:gd name="T8" fmla="*/ 624 w 3431"/>
                <a:gd name="T9" fmla="*/ 502 h 2264"/>
                <a:gd name="T10" fmla="*/ 562 w 3431"/>
                <a:gd name="T11" fmla="*/ 534 h 2264"/>
                <a:gd name="T12" fmla="*/ 513 w 3431"/>
                <a:gd name="T13" fmla="*/ 555 h 2264"/>
                <a:gd name="T14" fmla="*/ 454 w 3431"/>
                <a:gd name="T15" fmla="*/ 565 h 2264"/>
                <a:gd name="T16" fmla="*/ 392 w 3431"/>
                <a:gd name="T17" fmla="*/ 566 h 2264"/>
                <a:gd name="T18" fmla="*/ 321 w 3431"/>
                <a:gd name="T19" fmla="*/ 558 h 2264"/>
                <a:gd name="T20" fmla="*/ 275 w 3431"/>
                <a:gd name="T21" fmla="*/ 548 h 2264"/>
                <a:gd name="T22" fmla="*/ 211 w 3431"/>
                <a:gd name="T23" fmla="*/ 527 h 2264"/>
                <a:gd name="T24" fmla="*/ 143 w 3431"/>
                <a:gd name="T25" fmla="*/ 491 h 2264"/>
                <a:gd name="T26" fmla="*/ 87 w 3431"/>
                <a:gd name="T27" fmla="*/ 439 h 2264"/>
                <a:gd name="T28" fmla="*/ 46 w 3431"/>
                <a:gd name="T29" fmla="*/ 386 h 2264"/>
                <a:gd name="T30" fmla="*/ 18 w 3431"/>
                <a:gd name="T31" fmla="*/ 327 h 2264"/>
                <a:gd name="T32" fmla="*/ 2 w 3431"/>
                <a:gd name="T33" fmla="*/ 264 h 2264"/>
                <a:gd name="T34" fmla="*/ 0 w 3431"/>
                <a:gd name="T35" fmla="*/ 198 h 2264"/>
                <a:gd name="T36" fmla="*/ 8 w 3431"/>
                <a:gd name="T37" fmla="*/ 147 h 2264"/>
                <a:gd name="T38" fmla="*/ 25 w 3431"/>
                <a:gd name="T39" fmla="*/ 97 h 2264"/>
                <a:gd name="T40" fmla="*/ 51 w 3431"/>
                <a:gd name="T41" fmla="*/ 48 h 2264"/>
                <a:gd name="T42" fmla="*/ 87 w 3431"/>
                <a:gd name="T43" fmla="*/ 0 h 2264"/>
                <a:gd name="T44" fmla="*/ 84 w 3431"/>
                <a:gd name="T45" fmla="*/ 69 h 2264"/>
                <a:gd name="T46" fmla="*/ 49 w 3431"/>
                <a:gd name="T47" fmla="*/ 132 h 2264"/>
                <a:gd name="T48" fmla="*/ 31 w 3431"/>
                <a:gd name="T49" fmla="*/ 207 h 2264"/>
                <a:gd name="T50" fmla="*/ 34 w 3431"/>
                <a:gd name="T51" fmla="*/ 266 h 2264"/>
                <a:gd name="T52" fmla="*/ 50 w 3431"/>
                <a:gd name="T53" fmla="*/ 322 h 2264"/>
                <a:gd name="T54" fmla="*/ 79 w 3431"/>
                <a:gd name="T55" fmla="*/ 373 h 2264"/>
                <a:gd name="T56" fmla="*/ 120 w 3431"/>
                <a:gd name="T57" fmla="*/ 420 h 2264"/>
                <a:gd name="T58" fmla="*/ 162 w 3431"/>
                <a:gd name="T59" fmla="*/ 453 h 2264"/>
                <a:gd name="T60" fmla="*/ 211 w 3431"/>
                <a:gd name="T61" fmla="*/ 480 h 2264"/>
                <a:gd name="T62" fmla="*/ 267 w 3431"/>
                <a:gd name="T63" fmla="*/ 501 h 2264"/>
                <a:gd name="T64" fmla="*/ 327 w 3431"/>
                <a:gd name="T65" fmla="*/ 513 h 2264"/>
                <a:gd name="T66" fmla="*/ 393 w 3431"/>
                <a:gd name="T67" fmla="*/ 520 h 2264"/>
                <a:gd name="T68" fmla="*/ 443 w 3431"/>
                <a:gd name="T69" fmla="*/ 516 h 2264"/>
                <a:gd name="T70" fmla="*/ 501 w 3431"/>
                <a:gd name="T71" fmla="*/ 504 h 2264"/>
                <a:gd name="T72" fmla="*/ 603 w 3431"/>
                <a:gd name="T73" fmla="*/ 459 h 2264"/>
                <a:gd name="T74" fmla="*/ 651 w 3431"/>
                <a:gd name="T75" fmla="*/ 429 h 2264"/>
                <a:gd name="T76" fmla="*/ 697 w 3431"/>
                <a:gd name="T77" fmla="*/ 396 h 2264"/>
                <a:gd name="T78" fmla="*/ 749 w 3431"/>
                <a:gd name="T79" fmla="*/ 362 h 2264"/>
                <a:gd name="T80" fmla="*/ 858 w 3431"/>
                <a:gd name="T81" fmla="*/ 353 h 2264"/>
                <a:gd name="T82" fmla="*/ 858 w 3431"/>
                <a:gd name="T83" fmla="*/ 353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8" name="Freeform 46"/>
            <p:cNvSpPr>
              <a:spLocks/>
            </p:cNvSpPr>
            <p:nvPr/>
          </p:nvSpPr>
          <p:spPr bwMode="auto">
            <a:xfrm>
              <a:off x="794" y="2287"/>
              <a:ext cx="1214" cy="1133"/>
            </a:xfrm>
            <a:custGeom>
              <a:avLst/>
              <a:gdLst>
                <a:gd name="T0" fmla="*/ 74 w 2430"/>
                <a:gd name="T1" fmla="*/ 567 h 2266"/>
                <a:gd name="T2" fmla="*/ 58 w 2430"/>
                <a:gd name="T3" fmla="*/ 561 h 2266"/>
                <a:gd name="T4" fmla="*/ 43 w 2430"/>
                <a:gd name="T5" fmla="*/ 531 h 2266"/>
                <a:gd name="T6" fmla="*/ 26 w 2430"/>
                <a:gd name="T7" fmla="*/ 498 h 2266"/>
                <a:gd name="T8" fmla="*/ 0 w 2430"/>
                <a:gd name="T9" fmla="*/ 435 h 2266"/>
                <a:gd name="T10" fmla="*/ 5 w 2430"/>
                <a:gd name="T11" fmla="*/ 420 h 2266"/>
                <a:gd name="T12" fmla="*/ 20 w 2430"/>
                <a:gd name="T13" fmla="*/ 427 h 2266"/>
                <a:gd name="T14" fmla="*/ 49 w 2430"/>
                <a:gd name="T15" fmla="*/ 483 h 2266"/>
                <a:gd name="T16" fmla="*/ 74 w 2430"/>
                <a:gd name="T17" fmla="*/ 541 h 2266"/>
                <a:gd name="T18" fmla="*/ 129 w 2430"/>
                <a:gd name="T19" fmla="*/ 497 h 2266"/>
                <a:gd name="T20" fmla="*/ 161 w 2430"/>
                <a:gd name="T21" fmla="*/ 467 h 2266"/>
                <a:gd name="T22" fmla="*/ 224 w 2430"/>
                <a:gd name="T23" fmla="*/ 403 h 2266"/>
                <a:gd name="T24" fmla="*/ 284 w 2430"/>
                <a:gd name="T25" fmla="*/ 340 h 2266"/>
                <a:gd name="T26" fmla="*/ 325 w 2430"/>
                <a:gd name="T27" fmla="*/ 301 h 2266"/>
                <a:gd name="T28" fmla="*/ 366 w 2430"/>
                <a:gd name="T29" fmla="*/ 258 h 2266"/>
                <a:gd name="T30" fmla="*/ 405 w 2430"/>
                <a:gd name="T31" fmla="*/ 214 h 2266"/>
                <a:gd name="T32" fmla="*/ 443 w 2430"/>
                <a:gd name="T33" fmla="*/ 171 h 2266"/>
                <a:gd name="T34" fmla="*/ 475 w 2430"/>
                <a:gd name="T35" fmla="*/ 132 h 2266"/>
                <a:gd name="T36" fmla="*/ 514 w 2430"/>
                <a:gd name="T37" fmla="*/ 79 h 2266"/>
                <a:gd name="T38" fmla="*/ 555 w 2430"/>
                <a:gd name="T39" fmla="*/ 29 h 2266"/>
                <a:gd name="T40" fmla="*/ 591 w 2430"/>
                <a:gd name="T41" fmla="*/ 0 h 2266"/>
                <a:gd name="T42" fmla="*/ 607 w 2430"/>
                <a:gd name="T43" fmla="*/ 17 h 2266"/>
                <a:gd name="T44" fmla="*/ 571 w 2430"/>
                <a:gd name="T45" fmla="*/ 56 h 2266"/>
                <a:gd name="T46" fmla="*/ 533 w 2430"/>
                <a:gd name="T47" fmla="*/ 101 h 2266"/>
                <a:gd name="T48" fmla="*/ 495 w 2430"/>
                <a:gd name="T49" fmla="*/ 147 h 2266"/>
                <a:gd name="T50" fmla="*/ 460 w 2430"/>
                <a:gd name="T51" fmla="*/ 187 h 2266"/>
                <a:gd name="T52" fmla="*/ 421 w 2430"/>
                <a:gd name="T53" fmla="*/ 230 h 2266"/>
                <a:gd name="T54" fmla="*/ 383 w 2430"/>
                <a:gd name="T55" fmla="*/ 275 h 2266"/>
                <a:gd name="T56" fmla="*/ 343 w 2430"/>
                <a:gd name="T57" fmla="*/ 319 h 2266"/>
                <a:gd name="T58" fmla="*/ 301 w 2430"/>
                <a:gd name="T59" fmla="*/ 359 h 2266"/>
                <a:gd name="T60" fmla="*/ 239 w 2430"/>
                <a:gd name="T61" fmla="*/ 423 h 2266"/>
                <a:gd name="T62" fmla="*/ 172 w 2430"/>
                <a:gd name="T63" fmla="*/ 489 h 2266"/>
                <a:gd name="T64" fmla="*/ 137 w 2430"/>
                <a:gd name="T65" fmla="*/ 520 h 2266"/>
                <a:gd name="T66" fmla="*/ 74 w 2430"/>
                <a:gd name="T67" fmla="*/ 567 h 2266"/>
                <a:gd name="T68" fmla="*/ 74 w 2430"/>
                <a:gd name="T69" fmla="*/ 567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219" name="Freeform 47"/>
            <p:cNvSpPr>
              <a:spLocks/>
            </p:cNvSpPr>
            <p:nvPr/>
          </p:nvSpPr>
          <p:spPr bwMode="auto">
            <a:xfrm>
              <a:off x="959" y="2221"/>
              <a:ext cx="936" cy="868"/>
            </a:xfrm>
            <a:custGeom>
              <a:avLst/>
              <a:gdLst>
                <a:gd name="T0" fmla="*/ 468 w 1873"/>
                <a:gd name="T1" fmla="*/ 0 h 1735"/>
                <a:gd name="T2" fmla="*/ 454 w 1873"/>
                <a:gd name="T3" fmla="*/ 17 h 1735"/>
                <a:gd name="T4" fmla="*/ 432 w 1873"/>
                <a:gd name="T5" fmla="*/ 40 h 1735"/>
                <a:gd name="T6" fmla="*/ 368 w 1873"/>
                <a:gd name="T7" fmla="*/ 102 h 1735"/>
                <a:gd name="T8" fmla="*/ 329 w 1873"/>
                <a:gd name="T9" fmla="*/ 140 h 1735"/>
                <a:gd name="T10" fmla="*/ 263 w 1873"/>
                <a:gd name="T11" fmla="*/ 203 h 1735"/>
                <a:gd name="T12" fmla="*/ 217 w 1873"/>
                <a:gd name="T13" fmla="*/ 248 h 1735"/>
                <a:gd name="T14" fmla="*/ 173 w 1873"/>
                <a:gd name="T15" fmla="*/ 290 h 1735"/>
                <a:gd name="T16" fmla="*/ 127 w 1873"/>
                <a:gd name="T17" fmla="*/ 337 h 1735"/>
                <a:gd name="T18" fmla="*/ 78 w 1873"/>
                <a:gd name="T19" fmla="*/ 385 h 1735"/>
                <a:gd name="T20" fmla="*/ 32 w 1873"/>
                <a:gd name="T21" fmla="*/ 423 h 1735"/>
                <a:gd name="T22" fmla="*/ 13 w 1873"/>
                <a:gd name="T23" fmla="*/ 434 h 1735"/>
                <a:gd name="T24" fmla="*/ 0 w 1873"/>
                <a:gd name="T25" fmla="*/ 433 h 1735"/>
                <a:gd name="T26" fmla="*/ 6 w 1873"/>
                <a:gd name="T27" fmla="*/ 418 h 1735"/>
                <a:gd name="T28" fmla="*/ 31 w 1873"/>
                <a:gd name="T29" fmla="*/ 392 h 1735"/>
                <a:gd name="T30" fmla="*/ 67 w 1873"/>
                <a:gd name="T31" fmla="*/ 356 h 1735"/>
                <a:gd name="T32" fmla="*/ 111 w 1873"/>
                <a:gd name="T33" fmla="*/ 312 h 1735"/>
                <a:gd name="T34" fmla="*/ 159 w 1873"/>
                <a:gd name="T35" fmla="*/ 266 h 1735"/>
                <a:gd name="T36" fmla="*/ 207 w 1873"/>
                <a:gd name="T37" fmla="*/ 220 h 1735"/>
                <a:gd name="T38" fmla="*/ 250 w 1873"/>
                <a:gd name="T39" fmla="*/ 180 h 1735"/>
                <a:gd name="T40" fmla="*/ 307 w 1873"/>
                <a:gd name="T41" fmla="*/ 129 h 1735"/>
                <a:gd name="T42" fmla="*/ 367 w 1873"/>
                <a:gd name="T43" fmla="*/ 75 h 1735"/>
                <a:gd name="T44" fmla="*/ 398 w 1873"/>
                <a:gd name="T45" fmla="*/ 42 h 1735"/>
                <a:gd name="T46" fmla="*/ 423 w 1873"/>
                <a:gd name="T47" fmla="*/ 13 h 1735"/>
                <a:gd name="T48" fmla="*/ 468 w 1873"/>
                <a:gd name="T49" fmla="*/ 0 h 1735"/>
                <a:gd name="T50" fmla="*/ 46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8179" name="Picture 50" descr="Interior 1"/>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810000" y="1905000"/>
            <a:ext cx="5562600" cy="4449763"/>
          </a:xfrm>
          <a:noFill/>
        </p:spPr>
      </p:pic>
      <p:sp>
        <p:nvSpPr>
          <p:cNvPr id="178180" name="Rectangle 52"/>
          <p:cNvSpPr>
            <a:spLocks noGrp="1" noChangeArrowheads="1"/>
          </p:cNvSpPr>
          <p:nvPr>
            <p:ph type="title"/>
          </p:nvPr>
        </p:nvSpPr>
        <p:spPr>
          <a:solidFill>
            <a:srgbClr val="00FF00"/>
          </a:solidFill>
        </p:spPr>
        <p:txBody>
          <a:bodyPr/>
          <a:lstStyle/>
          <a:p>
            <a:pPr eaLnBrk="1" hangingPunct="1"/>
            <a:r>
              <a:rPr lang="en-US" sz="4000">
                <a:latin typeface="Times New Roman" charset="0"/>
              </a:rPr>
              <a:t>Sa-lô-môn trong sự vinh quang</a:t>
            </a:r>
            <a:br>
              <a:rPr lang="en-US" sz="4000">
                <a:latin typeface="Times New Roman" charset="0"/>
              </a:rPr>
            </a:br>
            <a:r>
              <a:rPr lang="en-US" sz="4000">
                <a:latin typeface="Times New Roman" charset="0"/>
              </a:rPr>
              <a:t>1 Vua 2:13-11:43</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4"/>
          <p:cNvGraphicFramePr>
            <a:graphicFrameLocks noChangeAspect="1"/>
          </p:cNvGraphicFramePr>
          <p:nvPr>
            <p:ph type="body" idx="1"/>
          </p:nvPr>
        </p:nvGraphicFramePr>
        <p:xfrm>
          <a:off x="6705600" y="1905000"/>
          <a:ext cx="1758950" cy="3048000"/>
        </p:xfrm>
        <a:graphic>
          <a:graphicData uri="http://schemas.openxmlformats.org/presentationml/2006/ole">
            <mc:AlternateContent xmlns:mc="http://schemas.openxmlformats.org/markup-compatibility/2006">
              <mc:Choice xmlns:v="urn:schemas-microsoft-com:vml" Requires="v">
                <p:oleObj spid="_x0000_s179255" name="Photo Editor Photo" r:id="rId3" imgW="3828571" imgH="6638095" progId="MSPhotoEd.3">
                  <p:embed/>
                </p:oleObj>
              </mc:Choice>
              <mc:Fallback>
                <p:oleObj name="Photo Editor Photo" r:id="rId3" imgW="3828571" imgH="6638095"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905000"/>
                        <a:ext cx="1758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7" name="Object 5"/>
          <p:cNvGraphicFramePr>
            <a:graphicFrameLocks noChangeAspect="1"/>
          </p:cNvGraphicFramePr>
          <p:nvPr/>
        </p:nvGraphicFramePr>
        <p:xfrm>
          <a:off x="2803525" y="1905000"/>
          <a:ext cx="1768475" cy="1981200"/>
        </p:xfrm>
        <a:graphic>
          <a:graphicData uri="http://schemas.openxmlformats.org/presentationml/2006/ole">
            <mc:AlternateContent xmlns:mc="http://schemas.openxmlformats.org/markup-compatibility/2006">
              <mc:Choice xmlns:v="urn:schemas-microsoft-com:vml" Requires="v">
                <p:oleObj spid="_x0000_s179256" name="Photo Editor Photo" r:id="rId5" imgW="5439534" imgH="6095238" progId="MSPhotoEd.3">
                  <p:embed/>
                </p:oleObj>
              </mc:Choice>
              <mc:Fallback>
                <p:oleObj name="Photo Editor Photo" r:id="rId5" imgW="5439534" imgH="6095238"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525" y="1905000"/>
                        <a:ext cx="17684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438" name="Object 6"/>
          <p:cNvGraphicFramePr>
            <a:graphicFrameLocks noChangeAspect="1"/>
          </p:cNvGraphicFramePr>
          <p:nvPr/>
        </p:nvGraphicFramePr>
        <p:xfrm>
          <a:off x="4724400" y="5029200"/>
          <a:ext cx="2286000" cy="1295400"/>
        </p:xfrm>
        <a:graphic>
          <a:graphicData uri="http://schemas.openxmlformats.org/presentationml/2006/ole">
            <mc:AlternateContent xmlns:mc="http://schemas.openxmlformats.org/markup-compatibility/2006">
              <mc:Choice xmlns:v="urn:schemas-microsoft-com:vml" Requires="v">
                <p:oleObj spid="_x0000_s179257" name="Photo Editor Photo" r:id="rId7" imgW="5609524" imgH="5057143" progId="MSPhotoEd.3">
                  <p:embed/>
                </p:oleObj>
              </mc:Choice>
              <mc:Fallback>
                <p:oleObj name="Photo Editor Photo" r:id="rId7" imgW="5609524" imgH="5057143" progId="MSPhotoEd.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b="13191"/>
                      <a:stretch>
                        <a:fillRect/>
                      </a:stretch>
                    </p:blipFill>
                    <p:spPr bwMode="auto">
                      <a:xfrm>
                        <a:off x="4724400" y="5029200"/>
                        <a:ext cx="2286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439" name="Text Box 7"/>
          <p:cNvSpPr txBox="1">
            <a:spLocks noChangeArrowheads="1"/>
          </p:cNvSpPr>
          <p:nvPr/>
        </p:nvSpPr>
        <p:spPr bwMode="auto">
          <a:xfrm>
            <a:off x="6705600" y="4114800"/>
            <a:ext cx="1752600" cy="7016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000" b="1">
                <a:latin typeface="Arial" charset="0"/>
              </a:rPr>
              <a:t>Chân đèn bằng vàng</a:t>
            </a:r>
          </a:p>
        </p:txBody>
      </p:sp>
      <p:pic>
        <p:nvPicPr>
          <p:cNvPr id="18441" name="Picture 9" descr="brazenlave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419600"/>
            <a:ext cx="1784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4724400" y="6248400"/>
            <a:ext cx="2286000"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000" b="1">
                <a:latin typeface="Arial" charset="0"/>
              </a:rPr>
              <a:t>Chậu rửa đồng</a:t>
            </a:r>
          </a:p>
        </p:txBody>
      </p:sp>
      <p:pic>
        <p:nvPicPr>
          <p:cNvPr id="18443" name="Picture 11" descr="altarofincense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1905000"/>
            <a:ext cx="176053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 Box 12"/>
          <p:cNvSpPr txBox="1">
            <a:spLocks noChangeArrowheads="1"/>
          </p:cNvSpPr>
          <p:nvPr/>
        </p:nvSpPr>
        <p:spPr bwMode="auto">
          <a:xfrm>
            <a:off x="4724400" y="3597275"/>
            <a:ext cx="1752600" cy="7016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000" b="1">
                <a:latin typeface="Arial" charset="0"/>
              </a:rPr>
              <a:t>Bàn thờ xông hương</a:t>
            </a:r>
          </a:p>
        </p:txBody>
      </p:sp>
      <p:sp>
        <p:nvSpPr>
          <p:cNvPr id="18445" name="Text Box 13"/>
          <p:cNvSpPr txBox="1">
            <a:spLocks noChangeArrowheads="1"/>
          </p:cNvSpPr>
          <p:nvPr/>
        </p:nvSpPr>
        <p:spPr bwMode="auto">
          <a:xfrm>
            <a:off x="2803525" y="3429000"/>
            <a:ext cx="1752600" cy="7016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000" b="1">
                <a:latin typeface="Arial" charset="0"/>
              </a:rPr>
              <a:t>Bình vàng đựng Ma-na</a:t>
            </a:r>
          </a:p>
        </p:txBody>
      </p:sp>
      <p:sp>
        <p:nvSpPr>
          <p:cNvPr id="18446" name="Text Box 14"/>
          <p:cNvSpPr txBox="1">
            <a:spLocks noChangeArrowheads="1"/>
          </p:cNvSpPr>
          <p:nvPr/>
        </p:nvSpPr>
        <p:spPr bwMode="auto">
          <a:xfrm>
            <a:off x="685800" y="5518150"/>
            <a:ext cx="1828800" cy="7016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000" b="1">
                <a:latin typeface="Arial" charset="0"/>
              </a:rPr>
              <a:t>Bàn để bánh trần thiết</a:t>
            </a:r>
          </a:p>
        </p:txBody>
      </p:sp>
      <p:pic>
        <p:nvPicPr>
          <p:cNvPr id="18449" name="Picture 17" descr="the%20new%20a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4419600"/>
            <a:ext cx="17668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9212" name="Group 18"/>
          <p:cNvGrpSpPr>
            <a:grpSpLocks/>
          </p:cNvGrpSpPr>
          <p:nvPr/>
        </p:nvGrpSpPr>
        <p:grpSpPr bwMode="auto">
          <a:xfrm rot="10670457">
            <a:off x="7848600" y="5715000"/>
            <a:ext cx="1143000" cy="985838"/>
            <a:chOff x="0" y="2149"/>
            <a:chExt cx="2496" cy="2152"/>
          </a:xfrm>
        </p:grpSpPr>
        <p:sp>
          <p:nvSpPr>
            <p:cNvPr id="179216" name="Freeform 19"/>
            <p:cNvSpPr>
              <a:spLocks/>
            </p:cNvSpPr>
            <p:nvPr/>
          </p:nvSpPr>
          <p:spPr bwMode="auto">
            <a:xfrm>
              <a:off x="14" y="2190"/>
              <a:ext cx="2419" cy="2062"/>
            </a:xfrm>
            <a:custGeom>
              <a:avLst/>
              <a:gdLst>
                <a:gd name="T0" fmla="*/ 386 w 4838"/>
                <a:gd name="T1" fmla="*/ 135 h 4123"/>
                <a:gd name="T2" fmla="*/ 549 w 4838"/>
                <a:gd name="T3" fmla="*/ 47 h 4123"/>
                <a:gd name="T4" fmla="*/ 702 w 4838"/>
                <a:gd name="T5" fmla="*/ 0 h 4123"/>
                <a:gd name="T6" fmla="*/ 870 w 4838"/>
                <a:gd name="T7" fmla="*/ 14 h 4123"/>
                <a:gd name="T8" fmla="*/ 1023 w 4838"/>
                <a:gd name="T9" fmla="*/ 59 h 4123"/>
                <a:gd name="T10" fmla="*/ 1113 w 4838"/>
                <a:gd name="T11" fmla="*/ 134 h 4123"/>
                <a:gd name="T12" fmla="*/ 1188 w 4838"/>
                <a:gd name="T13" fmla="*/ 244 h 4123"/>
                <a:gd name="T14" fmla="*/ 1210 w 4838"/>
                <a:gd name="T15" fmla="*/ 423 h 4123"/>
                <a:gd name="T16" fmla="*/ 1153 w 4838"/>
                <a:gd name="T17" fmla="*/ 582 h 4123"/>
                <a:gd name="T18" fmla="*/ 988 w 4838"/>
                <a:gd name="T19" fmla="*/ 712 h 4123"/>
                <a:gd name="T20" fmla="*/ 782 w 4838"/>
                <a:gd name="T21" fmla="*/ 871 h 4123"/>
                <a:gd name="T22" fmla="*/ 687 w 4838"/>
                <a:gd name="T23" fmla="*/ 916 h 4123"/>
                <a:gd name="T24" fmla="*/ 552 w 4838"/>
                <a:gd name="T25" fmla="*/ 1003 h 4123"/>
                <a:gd name="T26" fmla="*/ 413 w 4838"/>
                <a:gd name="T27" fmla="*/ 1031 h 4123"/>
                <a:gd name="T28" fmla="*/ 223 w 4838"/>
                <a:gd name="T29" fmla="*/ 1013 h 4123"/>
                <a:gd name="T30" fmla="*/ 95 w 4838"/>
                <a:gd name="T31" fmla="*/ 918 h 4123"/>
                <a:gd name="T32" fmla="*/ 12 w 4838"/>
                <a:gd name="T33" fmla="*/ 778 h 4123"/>
                <a:gd name="T34" fmla="*/ 0 w 4838"/>
                <a:gd name="T35" fmla="*/ 671 h 4123"/>
                <a:gd name="T36" fmla="*/ 55 w 4838"/>
                <a:gd name="T37" fmla="*/ 548 h 4123"/>
                <a:gd name="T38" fmla="*/ 386 w 4838"/>
                <a:gd name="T39" fmla="*/ 135 h 4123"/>
                <a:gd name="T40" fmla="*/ 386 w 4838"/>
                <a:gd name="T41" fmla="*/ 135 h 4123"/>
                <a:gd name="T42" fmla="*/ 386 w 4838"/>
                <a:gd name="T43" fmla="*/ 135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7" name="Freeform 20"/>
            <p:cNvSpPr>
              <a:spLocks/>
            </p:cNvSpPr>
            <p:nvPr/>
          </p:nvSpPr>
          <p:spPr bwMode="auto">
            <a:xfrm>
              <a:off x="164" y="2487"/>
              <a:ext cx="1917" cy="1405"/>
            </a:xfrm>
            <a:custGeom>
              <a:avLst/>
              <a:gdLst>
                <a:gd name="T0" fmla="*/ 5 w 3832"/>
                <a:gd name="T1" fmla="*/ 353 h 2812"/>
                <a:gd name="T2" fmla="*/ 0 w 3832"/>
                <a:gd name="T3" fmla="*/ 660 h 2812"/>
                <a:gd name="T4" fmla="*/ 202 w 3832"/>
                <a:gd name="T5" fmla="*/ 679 h 2812"/>
                <a:gd name="T6" fmla="*/ 626 w 3832"/>
                <a:gd name="T7" fmla="*/ 702 h 2812"/>
                <a:gd name="T8" fmla="*/ 894 w 3832"/>
                <a:gd name="T9" fmla="*/ 679 h 2812"/>
                <a:gd name="T10" fmla="*/ 902 w 3832"/>
                <a:gd name="T11" fmla="*/ 629 h 2812"/>
                <a:gd name="T12" fmla="*/ 959 w 3832"/>
                <a:gd name="T13" fmla="*/ 196 h 2812"/>
                <a:gd name="T14" fmla="*/ 958 w 3832"/>
                <a:gd name="T15" fmla="*/ 15 h 2812"/>
                <a:gd name="T16" fmla="*/ 824 w 3832"/>
                <a:gd name="T17" fmla="*/ 8 h 2812"/>
                <a:gd name="T18" fmla="*/ 494 w 3832"/>
                <a:gd name="T19" fmla="*/ 6 h 2812"/>
                <a:gd name="T20" fmla="*/ 250 w 3832"/>
                <a:gd name="T21" fmla="*/ 7 h 2812"/>
                <a:gd name="T22" fmla="*/ 5 w 3832"/>
                <a:gd name="T23" fmla="*/ 0 h 2812"/>
                <a:gd name="T24" fmla="*/ 5 w 3832"/>
                <a:gd name="T25" fmla="*/ 353 h 2812"/>
                <a:gd name="T26" fmla="*/ 5 w 3832"/>
                <a:gd name="T27" fmla="*/ 353 h 2812"/>
                <a:gd name="T28" fmla="*/ 5 w 3832"/>
                <a:gd name="T29" fmla="*/ 353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8" name="Freeform 21"/>
            <p:cNvSpPr>
              <a:spLocks/>
            </p:cNvSpPr>
            <p:nvPr/>
          </p:nvSpPr>
          <p:spPr bwMode="auto">
            <a:xfrm>
              <a:off x="566" y="2493"/>
              <a:ext cx="1395" cy="1349"/>
            </a:xfrm>
            <a:custGeom>
              <a:avLst/>
              <a:gdLst>
                <a:gd name="T0" fmla="*/ 698 w 2789"/>
                <a:gd name="T1" fmla="*/ 12 h 2697"/>
                <a:gd name="T2" fmla="*/ 283 w 2789"/>
                <a:gd name="T3" fmla="*/ 466 h 2697"/>
                <a:gd name="T4" fmla="*/ 252 w 2789"/>
                <a:gd name="T5" fmla="*/ 482 h 2697"/>
                <a:gd name="T6" fmla="*/ 217 w 2789"/>
                <a:gd name="T7" fmla="*/ 438 h 2697"/>
                <a:gd name="T8" fmla="*/ 162 w 2789"/>
                <a:gd name="T9" fmla="*/ 377 h 2697"/>
                <a:gd name="T10" fmla="*/ 85 w 2789"/>
                <a:gd name="T11" fmla="*/ 543 h 2697"/>
                <a:gd name="T12" fmla="*/ 141 w 2789"/>
                <a:gd name="T13" fmla="*/ 616 h 2697"/>
                <a:gd name="T14" fmla="*/ 188 w 2789"/>
                <a:gd name="T15" fmla="*/ 638 h 2697"/>
                <a:gd name="T16" fmla="*/ 157 w 2789"/>
                <a:gd name="T17" fmla="*/ 675 h 2697"/>
                <a:gd name="T18" fmla="*/ 15 w 2789"/>
                <a:gd name="T19" fmla="*/ 675 h 2697"/>
                <a:gd name="T20" fmla="*/ 0 w 2789"/>
                <a:gd name="T21" fmla="*/ 580 h 2697"/>
                <a:gd name="T22" fmla="*/ 85 w 2789"/>
                <a:gd name="T23" fmla="*/ 337 h 2697"/>
                <a:gd name="T24" fmla="*/ 117 w 2789"/>
                <a:gd name="T25" fmla="*/ 290 h 2697"/>
                <a:gd name="T26" fmla="*/ 280 w 2789"/>
                <a:gd name="T27" fmla="*/ 325 h 2697"/>
                <a:gd name="T28" fmla="*/ 604 w 2789"/>
                <a:gd name="T29" fmla="*/ 0 h 2697"/>
                <a:gd name="T30" fmla="*/ 698 w 2789"/>
                <a:gd name="T31" fmla="*/ 12 h 2697"/>
                <a:gd name="T32" fmla="*/ 698 w 2789"/>
                <a:gd name="T33" fmla="*/ 12 h 2697"/>
                <a:gd name="T34" fmla="*/ 698 w 2789"/>
                <a:gd name="T35" fmla="*/ 1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9" name="Freeform 22"/>
            <p:cNvSpPr>
              <a:spLocks/>
            </p:cNvSpPr>
            <p:nvPr/>
          </p:nvSpPr>
          <p:spPr bwMode="auto">
            <a:xfrm>
              <a:off x="437" y="2750"/>
              <a:ext cx="1386" cy="962"/>
            </a:xfrm>
            <a:custGeom>
              <a:avLst/>
              <a:gdLst>
                <a:gd name="T0" fmla="*/ 6 w 2772"/>
                <a:gd name="T1" fmla="*/ 0 h 1923"/>
                <a:gd name="T2" fmla="*/ 109 w 2772"/>
                <a:gd name="T3" fmla="*/ 106 h 1923"/>
                <a:gd name="T4" fmla="*/ 166 w 2772"/>
                <a:gd name="T5" fmla="*/ 54 h 1923"/>
                <a:gd name="T6" fmla="*/ 190 w 2772"/>
                <a:gd name="T7" fmla="*/ 79 h 1923"/>
                <a:gd name="T8" fmla="*/ 275 w 2772"/>
                <a:gd name="T9" fmla="*/ 177 h 1923"/>
                <a:gd name="T10" fmla="*/ 358 w 2772"/>
                <a:gd name="T11" fmla="*/ 218 h 1923"/>
                <a:gd name="T12" fmla="*/ 408 w 2772"/>
                <a:gd name="T13" fmla="*/ 255 h 1923"/>
                <a:gd name="T14" fmla="*/ 445 w 2772"/>
                <a:gd name="T15" fmla="*/ 227 h 1923"/>
                <a:gd name="T16" fmla="*/ 525 w 2772"/>
                <a:gd name="T17" fmla="*/ 297 h 1923"/>
                <a:gd name="T18" fmla="*/ 584 w 2772"/>
                <a:gd name="T19" fmla="*/ 266 h 1923"/>
                <a:gd name="T20" fmla="*/ 693 w 2772"/>
                <a:gd name="T21" fmla="*/ 476 h 1923"/>
                <a:gd name="T22" fmla="*/ 653 w 2772"/>
                <a:gd name="T23" fmla="*/ 481 h 1923"/>
                <a:gd name="T24" fmla="*/ 563 w 2772"/>
                <a:gd name="T25" fmla="*/ 320 h 1923"/>
                <a:gd name="T26" fmla="*/ 517 w 2772"/>
                <a:gd name="T27" fmla="*/ 342 h 1923"/>
                <a:gd name="T28" fmla="*/ 436 w 2772"/>
                <a:gd name="T29" fmla="*/ 273 h 1923"/>
                <a:gd name="T30" fmla="*/ 403 w 2772"/>
                <a:gd name="T31" fmla="*/ 305 h 1923"/>
                <a:gd name="T32" fmla="*/ 346 w 2772"/>
                <a:gd name="T33" fmla="*/ 245 h 1923"/>
                <a:gd name="T34" fmla="*/ 193 w 2772"/>
                <a:gd name="T35" fmla="*/ 155 h 1923"/>
                <a:gd name="T36" fmla="*/ 158 w 2772"/>
                <a:gd name="T37" fmla="*/ 105 h 1923"/>
                <a:gd name="T38" fmla="*/ 100 w 2772"/>
                <a:gd name="T39" fmla="*/ 153 h 1923"/>
                <a:gd name="T40" fmla="*/ 0 w 2772"/>
                <a:gd name="T41" fmla="*/ 47 h 1923"/>
                <a:gd name="T42" fmla="*/ 6 w 2772"/>
                <a:gd name="T43" fmla="*/ 0 h 1923"/>
                <a:gd name="T44" fmla="*/ 6 w 2772"/>
                <a:gd name="T45" fmla="*/ 0 h 1923"/>
                <a:gd name="T46" fmla="*/ 6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0" name="Freeform 23"/>
            <p:cNvSpPr>
              <a:spLocks/>
            </p:cNvSpPr>
            <p:nvPr/>
          </p:nvSpPr>
          <p:spPr bwMode="auto">
            <a:xfrm>
              <a:off x="283" y="2243"/>
              <a:ext cx="1723" cy="1676"/>
            </a:xfrm>
            <a:custGeom>
              <a:avLst/>
              <a:gdLst>
                <a:gd name="T0" fmla="*/ 277 w 3445"/>
                <a:gd name="T1" fmla="*/ 289 h 3351"/>
                <a:gd name="T2" fmla="*/ 120 w 3445"/>
                <a:gd name="T3" fmla="*/ 603 h 3351"/>
                <a:gd name="T4" fmla="*/ 0 w 3445"/>
                <a:gd name="T5" fmla="*/ 576 h 3351"/>
                <a:gd name="T6" fmla="*/ 16 w 3445"/>
                <a:gd name="T7" fmla="*/ 671 h 3351"/>
                <a:gd name="T8" fmla="*/ 61 w 3445"/>
                <a:gd name="T9" fmla="*/ 838 h 3351"/>
                <a:gd name="T10" fmla="*/ 282 w 3445"/>
                <a:gd name="T11" fmla="*/ 741 h 3351"/>
                <a:gd name="T12" fmla="*/ 318 w 3445"/>
                <a:gd name="T13" fmla="*/ 703 h 3351"/>
                <a:gd name="T14" fmla="*/ 202 w 3445"/>
                <a:gd name="T15" fmla="*/ 645 h 3351"/>
                <a:gd name="T16" fmla="*/ 193 w 3445"/>
                <a:gd name="T17" fmla="*/ 622 h 3351"/>
                <a:gd name="T18" fmla="*/ 262 w 3445"/>
                <a:gd name="T19" fmla="*/ 455 h 3351"/>
                <a:gd name="T20" fmla="*/ 325 w 3445"/>
                <a:gd name="T21" fmla="*/ 571 h 3351"/>
                <a:gd name="T22" fmla="*/ 352 w 3445"/>
                <a:gd name="T23" fmla="*/ 563 h 3351"/>
                <a:gd name="T24" fmla="*/ 551 w 3445"/>
                <a:gd name="T25" fmla="*/ 367 h 3351"/>
                <a:gd name="T26" fmla="*/ 799 w 3445"/>
                <a:gd name="T27" fmla="*/ 87 h 3351"/>
                <a:gd name="T28" fmla="*/ 862 w 3445"/>
                <a:gd name="T29" fmla="*/ 16 h 3351"/>
                <a:gd name="T30" fmla="*/ 769 w 3445"/>
                <a:gd name="T31" fmla="*/ 0 h 3351"/>
                <a:gd name="T32" fmla="*/ 739 w 3445"/>
                <a:gd name="T33" fmla="*/ 42 h 3351"/>
                <a:gd name="T34" fmla="*/ 398 w 3445"/>
                <a:gd name="T35" fmla="*/ 375 h 3351"/>
                <a:gd name="T36" fmla="*/ 355 w 3445"/>
                <a:gd name="T37" fmla="*/ 410 h 3351"/>
                <a:gd name="T38" fmla="*/ 335 w 3445"/>
                <a:gd name="T39" fmla="*/ 389 h 3351"/>
                <a:gd name="T40" fmla="*/ 288 w 3445"/>
                <a:gd name="T41" fmla="*/ 291 h 3351"/>
                <a:gd name="T42" fmla="*/ 277 w 3445"/>
                <a:gd name="T43" fmla="*/ 289 h 3351"/>
                <a:gd name="T44" fmla="*/ 277 w 3445"/>
                <a:gd name="T45" fmla="*/ 289 h 3351"/>
                <a:gd name="T46" fmla="*/ 277 w 3445"/>
                <a:gd name="T47" fmla="*/ 289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1" name="Freeform 24"/>
            <p:cNvSpPr>
              <a:spLocks/>
            </p:cNvSpPr>
            <p:nvPr/>
          </p:nvSpPr>
          <p:spPr bwMode="auto">
            <a:xfrm>
              <a:off x="163" y="2472"/>
              <a:ext cx="1420" cy="56"/>
            </a:xfrm>
            <a:custGeom>
              <a:avLst/>
              <a:gdLst>
                <a:gd name="T0" fmla="*/ 0 w 2838"/>
                <a:gd name="T1" fmla="*/ 0 h 112"/>
                <a:gd name="T2" fmla="*/ 711 w 2838"/>
                <a:gd name="T3" fmla="*/ 6 h 112"/>
                <a:gd name="T4" fmla="*/ 684 w 2838"/>
                <a:gd name="T5" fmla="*/ 26 h 112"/>
                <a:gd name="T6" fmla="*/ 345 w 2838"/>
                <a:gd name="T7" fmla="*/ 28 h 112"/>
                <a:gd name="T8" fmla="*/ 7 w 2838"/>
                <a:gd name="T9" fmla="*/ 13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2" name="Freeform 25"/>
            <p:cNvSpPr>
              <a:spLocks/>
            </p:cNvSpPr>
            <p:nvPr/>
          </p:nvSpPr>
          <p:spPr bwMode="auto">
            <a:xfrm>
              <a:off x="643" y="3124"/>
              <a:ext cx="191" cy="396"/>
            </a:xfrm>
            <a:custGeom>
              <a:avLst/>
              <a:gdLst>
                <a:gd name="T0" fmla="*/ 96 w 382"/>
                <a:gd name="T1" fmla="*/ 14 h 791"/>
                <a:gd name="T2" fmla="*/ 83 w 382"/>
                <a:gd name="T3" fmla="*/ 45 h 791"/>
                <a:gd name="T4" fmla="*/ 61 w 382"/>
                <a:gd name="T5" fmla="*/ 93 h 791"/>
                <a:gd name="T6" fmla="*/ 37 w 382"/>
                <a:gd name="T7" fmla="*/ 145 h 791"/>
                <a:gd name="T8" fmla="*/ 19 w 382"/>
                <a:gd name="T9" fmla="*/ 189 h 791"/>
                <a:gd name="T10" fmla="*/ 6 w 382"/>
                <a:gd name="T11" fmla="*/ 198 h 791"/>
                <a:gd name="T12" fmla="*/ 0 w 382"/>
                <a:gd name="T13" fmla="*/ 186 h 791"/>
                <a:gd name="T14" fmla="*/ 19 w 382"/>
                <a:gd name="T15" fmla="*/ 136 h 791"/>
                <a:gd name="T16" fmla="*/ 38 w 382"/>
                <a:gd name="T17" fmla="*/ 85 h 791"/>
                <a:gd name="T18" fmla="*/ 56 w 382"/>
                <a:gd name="T19" fmla="*/ 46 h 791"/>
                <a:gd name="T20" fmla="*/ 75 w 382"/>
                <a:gd name="T21" fmla="*/ 8 h 791"/>
                <a:gd name="T22" fmla="*/ 89 w 382"/>
                <a:gd name="T23" fmla="*/ 0 h 791"/>
                <a:gd name="T24" fmla="*/ 96 w 382"/>
                <a:gd name="T25" fmla="*/ 14 h 791"/>
                <a:gd name="T26" fmla="*/ 96 w 382"/>
                <a:gd name="T27" fmla="*/ 14 h 791"/>
                <a:gd name="T28" fmla="*/ 96 w 382"/>
                <a:gd name="T29" fmla="*/ 14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3" name="Freeform 26"/>
            <p:cNvSpPr>
              <a:spLocks/>
            </p:cNvSpPr>
            <p:nvPr/>
          </p:nvSpPr>
          <p:spPr bwMode="auto">
            <a:xfrm>
              <a:off x="833" y="2777"/>
              <a:ext cx="159" cy="315"/>
            </a:xfrm>
            <a:custGeom>
              <a:avLst/>
              <a:gdLst>
                <a:gd name="T0" fmla="*/ 57 w 320"/>
                <a:gd name="T1" fmla="*/ 152 h 629"/>
                <a:gd name="T2" fmla="*/ 46 w 320"/>
                <a:gd name="T3" fmla="*/ 127 h 629"/>
                <a:gd name="T4" fmla="*/ 27 w 320"/>
                <a:gd name="T5" fmla="*/ 82 h 629"/>
                <a:gd name="T6" fmla="*/ 9 w 320"/>
                <a:gd name="T7" fmla="*/ 38 h 629"/>
                <a:gd name="T8" fmla="*/ 0 w 320"/>
                <a:gd name="T9" fmla="*/ 15 h 629"/>
                <a:gd name="T10" fmla="*/ 7 w 320"/>
                <a:gd name="T11" fmla="*/ 0 h 629"/>
                <a:gd name="T12" fmla="*/ 22 w 320"/>
                <a:gd name="T13" fmla="*/ 8 h 629"/>
                <a:gd name="T14" fmla="*/ 33 w 320"/>
                <a:gd name="T15" fmla="*/ 34 h 629"/>
                <a:gd name="T16" fmla="*/ 52 w 320"/>
                <a:gd name="T17" fmla="*/ 77 h 629"/>
                <a:gd name="T18" fmla="*/ 71 w 320"/>
                <a:gd name="T19" fmla="*/ 121 h 629"/>
                <a:gd name="T20" fmla="*/ 79 w 320"/>
                <a:gd name="T21" fmla="*/ 143 h 629"/>
                <a:gd name="T22" fmla="*/ 72 w 320"/>
                <a:gd name="T23" fmla="*/ 158 h 629"/>
                <a:gd name="T24" fmla="*/ 57 w 320"/>
                <a:gd name="T25" fmla="*/ 152 h 629"/>
                <a:gd name="T26" fmla="*/ 57 w 320"/>
                <a:gd name="T27" fmla="*/ 152 h 629"/>
                <a:gd name="T28" fmla="*/ 57 w 320"/>
                <a:gd name="T29" fmla="*/ 152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4" name="Freeform 27"/>
            <p:cNvSpPr>
              <a:spLocks/>
            </p:cNvSpPr>
            <p:nvPr/>
          </p:nvSpPr>
          <p:spPr bwMode="auto">
            <a:xfrm>
              <a:off x="507" y="2777"/>
              <a:ext cx="367" cy="692"/>
            </a:xfrm>
            <a:custGeom>
              <a:avLst/>
              <a:gdLst>
                <a:gd name="T0" fmla="*/ 184 w 734"/>
                <a:gd name="T1" fmla="*/ 5 h 1384"/>
                <a:gd name="T2" fmla="*/ 165 w 734"/>
                <a:gd name="T3" fmla="*/ 48 h 1384"/>
                <a:gd name="T4" fmla="*/ 142 w 734"/>
                <a:gd name="T5" fmla="*/ 89 h 1384"/>
                <a:gd name="T6" fmla="*/ 117 w 734"/>
                <a:gd name="T7" fmla="*/ 129 h 1384"/>
                <a:gd name="T8" fmla="*/ 94 w 734"/>
                <a:gd name="T9" fmla="*/ 170 h 1384"/>
                <a:gd name="T10" fmla="*/ 77 w 734"/>
                <a:gd name="T11" fmla="*/ 209 h 1384"/>
                <a:gd name="T12" fmla="*/ 54 w 734"/>
                <a:gd name="T13" fmla="*/ 263 h 1384"/>
                <a:gd name="T14" fmla="*/ 31 w 734"/>
                <a:gd name="T15" fmla="*/ 315 h 1384"/>
                <a:gd name="T16" fmla="*/ 12 w 734"/>
                <a:gd name="T17" fmla="*/ 346 h 1384"/>
                <a:gd name="T18" fmla="*/ 1 w 734"/>
                <a:gd name="T19" fmla="*/ 346 h 1384"/>
                <a:gd name="T20" fmla="*/ 0 w 734"/>
                <a:gd name="T21" fmla="*/ 331 h 1384"/>
                <a:gd name="T22" fmla="*/ 13 w 734"/>
                <a:gd name="T23" fmla="*/ 303 h 1384"/>
                <a:gd name="T24" fmla="*/ 25 w 734"/>
                <a:gd name="T25" fmla="*/ 277 h 1384"/>
                <a:gd name="T26" fmla="*/ 39 w 734"/>
                <a:gd name="T27" fmla="*/ 247 h 1384"/>
                <a:gd name="T28" fmla="*/ 53 w 734"/>
                <a:gd name="T29" fmla="*/ 217 h 1384"/>
                <a:gd name="T30" fmla="*/ 66 w 734"/>
                <a:gd name="T31" fmla="*/ 189 h 1384"/>
                <a:gd name="T32" fmla="*/ 80 w 734"/>
                <a:gd name="T33" fmla="*/ 159 h 1384"/>
                <a:gd name="T34" fmla="*/ 102 w 734"/>
                <a:gd name="T35" fmla="*/ 118 h 1384"/>
                <a:gd name="T36" fmla="*/ 124 w 734"/>
                <a:gd name="T37" fmla="*/ 81 h 1384"/>
                <a:gd name="T38" fmla="*/ 145 w 734"/>
                <a:gd name="T39" fmla="*/ 43 h 1384"/>
                <a:gd name="T40" fmla="*/ 163 w 734"/>
                <a:gd name="T41" fmla="*/ 0 h 1384"/>
                <a:gd name="T42" fmla="*/ 184 w 734"/>
                <a:gd name="T43" fmla="*/ 5 h 1384"/>
                <a:gd name="T44" fmla="*/ 184 w 734"/>
                <a:gd name="T45" fmla="*/ 5 h 1384"/>
                <a:gd name="T46" fmla="*/ 184 w 734"/>
                <a:gd name="T47" fmla="*/ 5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5" name="Freeform 28"/>
            <p:cNvSpPr>
              <a:spLocks/>
            </p:cNvSpPr>
            <p:nvPr/>
          </p:nvSpPr>
          <p:spPr bwMode="auto">
            <a:xfrm>
              <a:off x="648" y="3499"/>
              <a:ext cx="282" cy="158"/>
            </a:xfrm>
            <a:custGeom>
              <a:avLst/>
              <a:gdLst>
                <a:gd name="T0" fmla="*/ 18 w 563"/>
                <a:gd name="T1" fmla="*/ 1 h 315"/>
                <a:gd name="T2" fmla="*/ 55 w 563"/>
                <a:gd name="T3" fmla="*/ 29 h 315"/>
                <a:gd name="T4" fmla="*/ 97 w 563"/>
                <a:gd name="T5" fmla="*/ 45 h 315"/>
                <a:gd name="T6" fmla="*/ 138 w 563"/>
                <a:gd name="T7" fmla="*/ 67 h 315"/>
                <a:gd name="T8" fmla="*/ 141 w 563"/>
                <a:gd name="T9" fmla="*/ 79 h 315"/>
                <a:gd name="T10" fmla="*/ 125 w 563"/>
                <a:gd name="T11" fmla="*/ 79 h 315"/>
                <a:gd name="T12" fmla="*/ 95 w 563"/>
                <a:gd name="T13" fmla="*/ 67 h 315"/>
                <a:gd name="T14" fmla="*/ 58 w 563"/>
                <a:gd name="T15" fmla="*/ 50 h 315"/>
                <a:gd name="T16" fmla="*/ 0 w 563"/>
                <a:gd name="T17" fmla="*/ 11 h 315"/>
                <a:gd name="T18" fmla="*/ 5 w 563"/>
                <a:gd name="T19" fmla="*/ 0 h 315"/>
                <a:gd name="T20" fmla="*/ 18 w 563"/>
                <a:gd name="T21" fmla="*/ 1 h 315"/>
                <a:gd name="T22" fmla="*/ 18 w 563"/>
                <a:gd name="T23" fmla="*/ 1 h 315"/>
                <a:gd name="T24" fmla="*/ 18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6" name="Freeform 29"/>
            <p:cNvSpPr>
              <a:spLocks/>
            </p:cNvSpPr>
            <p:nvPr/>
          </p:nvSpPr>
          <p:spPr bwMode="auto">
            <a:xfrm>
              <a:off x="400" y="3648"/>
              <a:ext cx="530" cy="283"/>
            </a:xfrm>
            <a:custGeom>
              <a:avLst/>
              <a:gdLst>
                <a:gd name="T0" fmla="*/ 265 w 1059"/>
                <a:gd name="T1" fmla="*/ 5 h 567"/>
                <a:gd name="T2" fmla="*/ 252 w 1059"/>
                <a:gd name="T3" fmla="*/ 19 h 567"/>
                <a:gd name="T4" fmla="*/ 233 w 1059"/>
                <a:gd name="T5" fmla="*/ 34 h 567"/>
                <a:gd name="T6" fmla="*/ 209 w 1059"/>
                <a:gd name="T7" fmla="*/ 50 h 567"/>
                <a:gd name="T8" fmla="*/ 182 w 1059"/>
                <a:gd name="T9" fmla="*/ 66 h 567"/>
                <a:gd name="T10" fmla="*/ 155 w 1059"/>
                <a:gd name="T11" fmla="*/ 80 h 567"/>
                <a:gd name="T12" fmla="*/ 130 w 1059"/>
                <a:gd name="T13" fmla="*/ 93 h 567"/>
                <a:gd name="T14" fmla="*/ 87 w 1059"/>
                <a:gd name="T15" fmla="*/ 113 h 567"/>
                <a:gd name="T16" fmla="*/ 51 w 1059"/>
                <a:gd name="T17" fmla="*/ 128 h 567"/>
                <a:gd name="T18" fmla="*/ 14 w 1059"/>
                <a:gd name="T19" fmla="*/ 141 h 567"/>
                <a:gd name="T20" fmla="*/ 0 w 1059"/>
                <a:gd name="T21" fmla="*/ 135 h 567"/>
                <a:gd name="T22" fmla="*/ 8 w 1059"/>
                <a:gd name="T23" fmla="*/ 121 h 567"/>
                <a:gd name="T24" fmla="*/ 63 w 1059"/>
                <a:gd name="T25" fmla="*/ 98 h 567"/>
                <a:gd name="T26" fmla="*/ 119 w 1059"/>
                <a:gd name="T27" fmla="*/ 75 h 567"/>
                <a:gd name="T28" fmla="*/ 166 w 1059"/>
                <a:gd name="T29" fmla="*/ 55 h 567"/>
                <a:gd name="T30" fmla="*/ 213 w 1059"/>
                <a:gd name="T31" fmla="*/ 33 h 567"/>
                <a:gd name="T32" fmla="*/ 237 w 1059"/>
                <a:gd name="T33" fmla="*/ 16 h 567"/>
                <a:gd name="T34" fmla="*/ 260 w 1059"/>
                <a:gd name="T35" fmla="*/ 0 h 567"/>
                <a:gd name="T36" fmla="*/ 265 w 1059"/>
                <a:gd name="T37" fmla="*/ 5 h 567"/>
                <a:gd name="T38" fmla="*/ 265 w 1059"/>
                <a:gd name="T39" fmla="*/ 5 h 567"/>
                <a:gd name="T40" fmla="*/ 265 w 1059"/>
                <a:gd name="T41" fmla="*/ 5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7" name="Freeform 30"/>
            <p:cNvSpPr>
              <a:spLocks/>
            </p:cNvSpPr>
            <p:nvPr/>
          </p:nvSpPr>
          <p:spPr bwMode="auto">
            <a:xfrm>
              <a:off x="252" y="3363"/>
              <a:ext cx="172" cy="564"/>
            </a:xfrm>
            <a:custGeom>
              <a:avLst/>
              <a:gdLst>
                <a:gd name="T0" fmla="*/ 11 w 344"/>
                <a:gd name="T1" fmla="*/ 42 h 1127"/>
                <a:gd name="T2" fmla="*/ 0 w 344"/>
                <a:gd name="T3" fmla="*/ 13 h 1127"/>
                <a:gd name="T4" fmla="*/ 6 w 344"/>
                <a:gd name="T5" fmla="*/ 0 h 1127"/>
                <a:gd name="T6" fmla="*/ 26 w 344"/>
                <a:gd name="T7" fmla="*/ 10 h 1127"/>
                <a:gd name="T8" fmla="*/ 29 w 344"/>
                <a:gd name="T9" fmla="*/ 39 h 1127"/>
                <a:gd name="T10" fmla="*/ 40 w 344"/>
                <a:gd name="T11" fmla="*/ 122 h 1127"/>
                <a:gd name="T12" fmla="*/ 51 w 344"/>
                <a:gd name="T13" fmla="*/ 161 h 1127"/>
                <a:gd name="T14" fmla="*/ 64 w 344"/>
                <a:gd name="T15" fmla="*/ 203 h 1127"/>
                <a:gd name="T16" fmla="*/ 76 w 344"/>
                <a:gd name="T17" fmla="*/ 237 h 1127"/>
                <a:gd name="T18" fmla="*/ 86 w 344"/>
                <a:gd name="T19" fmla="*/ 268 h 1127"/>
                <a:gd name="T20" fmla="*/ 80 w 344"/>
                <a:gd name="T21" fmla="*/ 282 h 1127"/>
                <a:gd name="T22" fmla="*/ 66 w 344"/>
                <a:gd name="T23" fmla="*/ 275 h 1127"/>
                <a:gd name="T24" fmla="*/ 30 w 344"/>
                <a:gd name="T25" fmla="*/ 163 h 1127"/>
                <a:gd name="T26" fmla="*/ 11 w 344"/>
                <a:gd name="T27" fmla="*/ 42 h 1127"/>
                <a:gd name="T28" fmla="*/ 11 w 344"/>
                <a:gd name="T29" fmla="*/ 42 h 1127"/>
                <a:gd name="T30" fmla="*/ 11 w 344"/>
                <a:gd name="T31" fmla="*/ 42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8" name="Freeform 31"/>
            <p:cNvSpPr>
              <a:spLocks/>
            </p:cNvSpPr>
            <p:nvPr/>
          </p:nvSpPr>
          <p:spPr bwMode="auto">
            <a:xfrm>
              <a:off x="283" y="3367"/>
              <a:ext cx="229" cy="107"/>
            </a:xfrm>
            <a:custGeom>
              <a:avLst/>
              <a:gdLst>
                <a:gd name="T0" fmla="*/ 7 w 459"/>
                <a:gd name="T1" fmla="*/ 0 h 215"/>
                <a:gd name="T2" fmla="*/ 28 w 459"/>
                <a:gd name="T3" fmla="*/ 7 h 215"/>
                <a:gd name="T4" fmla="*/ 110 w 459"/>
                <a:gd name="T5" fmla="*/ 35 h 215"/>
                <a:gd name="T6" fmla="*/ 114 w 459"/>
                <a:gd name="T7" fmla="*/ 53 h 215"/>
                <a:gd name="T8" fmla="*/ 54 w 459"/>
                <a:gd name="T9" fmla="*/ 33 h 215"/>
                <a:gd name="T10" fmla="*/ 0 w 459"/>
                <a:gd name="T11" fmla="*/ 14 h 215"/>
                <a:gd name="T12" fmla="*/ 1 w 459"/>
                <a:gd name="T13" fmla="*/ 5 h 215"/>
                <a:gd name="T14" fmla="*/ 7 w 459"/>
                <a:gd name="T15" fmla="*/ 0 h 215"/>
                <a:gd name="T16" fmla="*/ 7 w 459"/>
                <a:gd name="T17" fmla="*/ 0 h 215"/>
                <a:gd name="T18" fmla="*/ 7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9" name="Freeform 32"/>
            <p:cNvSpPr>
              <a:spLocks/>
            </p:cNvSpPr>
            <p:nvPr/>
          </p:nvSpPr>
          <p:spPr bwMode="auto">
            <a:xfrm>
              <a:off x="140" y="2472"/>
              <a:ext cx="241" cy="1374"/>
            </a:xfrm>
            <a:custGeom>
              <a:avLst/>
              <a:gdLst>
                <a:gd name="T0" fmla="*/ 23 w 483"/>
                <a:gd name="T1" fmla="*/ 7 h 2746"/>
                <a:gd name="T2" fmla="*/ 28 w 483"/>
                <a:gd name="T3" fmla="*/ 260 h 2746"/>
                <a:gd name="T4" fmla="*/ 20 w 483"/>
                <a:gd name="T5" fmla="*/ 533 h 2746"/>
                <a:gd name="T6" fmla="*/ 23 w 483"/>
                <a:gd name="T7" fmla="*/ 581 h 2746"/>
                <a:gd name="T8" fmla="*/ 33 w 483"/>
                <a:gd name="T9" fmla="*/ 658 h 2746"/>
                <a:gd name="T10" fmla="*/ 116 w 483"/>
                <a:gd name="T11" fmla="*/ 668 h 2746"/>
                <a:gd name="T12" fmla="*/ 120 w 483"/>
                <a:gd name="T13" fmla="*/ 688 h 2746"/>
                <a:gd name="T14" fmla="*/ 6 w 483"/>
                <a:gd name="T15" fmla="*/ 679 h 2746"/>
                <a:gd name="T16" fmla="*/ 0 w 483"/>
                <a:gd name="T17" fmla="*/ 531 h 2746"/>
                <a:gd name="T18" fmla="*/ 6 w 483"/>
                <a:gd name="T19" fmla="*/ 368 h 2746"/>
                <a:gd name="T20" fmla="*/ 5 w 483"/>
                <a:gd name="T21" fmla="*/ 204 h 2746"/>
                <a:gd name="T22" fmla="*/ 5 w 483"/>
                <a:gd name="T23" fmla="*/ 105 h 2746"/>
                <a:gd name="T24" fmla="*/ 8 w 483"/>
                <a:gd name="T25" fmla="*/ 9 h 2746"/>
                <a:gd name="T26" fmla="*/ 14 w 483"/>
                <a:gd name="T27" fmla="*/ 0 h 2746"/>
                <a:gd name="T28" fmla="*/ 23 w 483"/>
                <a:gd name="T29" fmla="*/ 7 h 2746"/>
                <a:gd name="T30" fmla="*/ 23 w 483"/>
                <a:gd name="T31" fmla="*/ 7 h 2746"/>
                <a:gd name="T32" fmla="*/ 23 w 483"/>
                <a:gd name="T33" fmla="*/ 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0" name="Freeform 33"/>
            <p:cNvSpPr>
              <a:spLocks/>
            </p:cNvSpPr>
            <p:nvPr/>
          </p:nvSpPr>
          <p:spPr bwMode="auto">
            <a:xfrm>
              <a:off x="574" y="3824"/>
              <a:ext cx="1419" cy="85"/>
            </a:xfrm>
            <a:custGeom>
              <a:avLst/>
              <a:gdLst>
                <a:gd name="T0" fmla="*/ 23 w 2838"/>
                <a:gd name="T1" fmla="*/ 1 h 171"/>
                <a:gd name="T2" fmla="*/ 213 w 2838"/>
                <a:gd name="T3" fmla="*/ 10 h 171"/>
                <a:gd name="T4" fmla="*/ 393 w 2838"/>
                <a:gd name="T5" fmla="*/ 19 h 171"/>
                <a:gd name="T6" fmla="*/ 551 w 2838"/>
                <a:gd name="T7" fmla="*/ 6 h 171"/>
                <a:gd name="T8" fmla="*/ 698 w 2838"/>
                <a:gd name="T9" fmla="*/ 0 h 171"/>
                <a:gd name="T10" fmla="*/ 710 w 2838"/>
                <a:gd name="T11" fmla="*/ 10 h 171"/>
                <a:gd name="T12" fmla="*/ 699 w 2838"/>
                <a:gd name="T13" fmla="*/ 22 h 171"/>
                <a:gd name="T14" fmla="*/ 601 w 2838"/>
                <a:gd name="T15" fmla="*/ 35 h 171"/>
                <a:gd name="T16" fmla="*/ 393 w 2838"/>
                <a:gd name="T17" fmla="*/ 42 h 171"/>
                <a:gd name="T18" fmla="*/ 0 w 2838"/>
                <a:gd name="T19" fmla="*/ 25 h 171"/>
                <a:gd name="T20" fmla="*/ 23 w 2838"/>
                <a:gd name="T21" fmla="*/ 1 h 171"/>
                <a:gd name="T22" fmla="*/ 23 w 2838"/>
                <a:gd name="T23" fmla="*/ 1 h 171"/>
                <a:gd name="T24" fmla="*/ 23 w 2838"/>
                <a:gd name="T25" fmla="*/ 1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1" name="Freeform 34"/>
            <p:cNvSpPr>
              <a:spLocks/>
            </p:cNvSpPr>
            <p:nvPr/>
          </p:nvSpPr>
          <p:spPr bwMode="auto">
            <a:xfrm>
              <a:off x="1950" y="2498"/>
              <a:ext cx="176" cy="1375"/>
            </a:xfrm>
            <a:custGeom>
              <a:avLst/>
              <a:gdLst>
                <a:gd name="T0" fmla="*/ 87 w 351"/>
                <a:gd name="T1" fmla="*/ 13 h 2751"/>
                <a:gd name="T2" fmla="*/ 88 w 351"/>
                <a:gd name="T3" fmla="*/ 60 h 2751"/>
                <a:gd name="T4" fmla="*/ 86 w 351"/>
                <a:gd name="T5" fmla="*/ 118 h 2751"/>
                <a:gd name="T6" fmla="*/ 72 w 351"/>
                <a:gd name="T7" fmla="*/ 251 h 2751"/>
                <a:gd name="T8" fmla="*/ 54 w 351"/>
                <a:gd name="T9" fmla="*/ 386 h 2751"/>
                <a:gd name="T10" fmla="*/ 40 w 351"/>
                <a:gd name="T11" fmla="*/ 497 h 2751"/>
                <a:gd name="T12" fmla="*/ 32 w 351"/>
                <a:gd name="T13" fmla="*/ 592 h 2751"/>
                <a:gd name="T14" fmla="*/ 23 w 351"/>
                <a:gd name="T15" fmla="*/ 677 h 2751"/>
                <a:gd name="T16" fmla="*/ 10 w 351"/>
                <a:gd name="T17" fmla="*/ 687 h 2751"/>
                <a:gd name="T18" fmla="*/ 0 w 351"/>
                <a:gd name="T19" fmla="*/ 673 h 2751"/>
                <a:gd name="T20" fmla="*/ 5 w 351"/>
                <a:gd name="T21" fmla="*/ 573 h 2751"/>
                <a:gd name="T22" fmla="*/ 25 w 351"/>
                <a:gd name="T23" fmla="*/ 433 h 2751"/>
                <a:gd name="T24" fmla="*/ 47 w 351"/>
                <a:gd name="T25" fmla="*/ 289 h 2751"/>
                <a:gd name="T26" fmla="*/ 61 w 351"/>
                <a:gd name="T27" fmla="*/ 173 h 2751"/>
                <a:gd name="T28" fmla="*/ 64 w 351"/>
                <a:gd name="T29" fmla="*/ 9 h 2751"/>
                <a:gd name="T30" fmla="*/ 77 w 351"/>
                <a:gd name="T31" fmla="*/ 0 h 2751"/>
                <a:gd name="T32" fmla="*/ 87 w 351"/>
                <a:gd name="T33" fmla="*/ 13 h 2751"/>
                <a:gd name="T34" fmla="*/ 87 w 351"/>
                <a:gd name="T35" fmla="*/ 13 h 2751"/>
                <a:gd name="T36" fmla="*/ 87 w 351"/>
                <a:gd name="T37" fmla="*/ 13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2" name="Freeform 35"/>
            <p:cNvSpPr>
              <a:spLocks/>
            </p:cNvSpPr>
            <p:nvPr/>
          </p:nvSpPr>
          <p:spPr bwMode="auto">
            <a:xfrm>
              <a:off x="1804" y="2491"/>
              <a:ext cx="294" cy="37"/>
            </a:xfrm>
            <a:custGeom>
              <a:avLst/>
              <a:gdLst>
                <a:gd name="T0" fmla="*/ 18 w 587"/>
                <a:gd name="T1" fmla="*/ 0 h 74"/>
                <a:gd name="T2" fmla="*/ 112 w 587"/>
                <a:gd name="T3" fmla="*/ 2 h 74"/>
                <a:gd name="T4" fmla="*/ 138 w 587"/>
                <a:gd name="T5" fmla="*/ 1 h 74"/>
                <a:gd name="T6" fmla="*/ 147 w 587"/>
                <a:gd name="T7" fmla="*/ 9 h 74"/>
                <a:gd name="T8" fmla="*/ 139 w 587"/>
                <a:gd name="T9" fmla="*/ 19 h 74"/>
                <a:gd name="T10" fmla="*/ 0 w 587"/>
                <a:gd name="T11" fmla="*/ 18 h 74"/>
                <a:gd name="T12" fmla="*/ 8 w 587"/>
                <a:gd name="T13" fmla="*/ 9 h 74"/>
                <a:gd name="T14" fmla="*/ 18 w 587"/>
                <a:gd name="T15" fmla="*/ 0 h 74"/>
                <a:gd name="T16" fmla="*/ 18 w 587"/>
                <a:gd name="T17" fmla="*/ 0 h 74"/>
                <a:gd name="T18" fmla="*/ 18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3" name="Freeform 36"/>
            <p:cNvSpPr>
              <a:spLocks/>
            </p:cNvSpPr>
            <p:nvPr/>
          </p:nvSpPr>
          <p:spPr bwMode="auto">
            <a:xfrm>
              <a:off x="408" y="2574"/>
              <a:ext cx="59" cy="860"/>
            </a:xfrm>
            <a:custGeom>
              <a:avLst/>
              <a:gdLst>
                <a:gd name="T0" fmla="*/ 0 w 117"/>
                <a:gd name="T1" fmla="*/ 419 h 1720"/>
                <a:gd name="T2" fmla="*/ 7 w 117"/>
                <a:gd name="T3" fmla="*/ 328 h 1720"/>
                <a:gd name="T4" fmla="*/ 7 w 117"/>
                <a:gd name="T5" fmla="*/ 12 h 1720"/>
                <a:gd name="T6" fmla="*/ 18 w 117"/>
                <a:gd name="T7" fmla="*/ 0 h 1720"/>
                <a:gd name="T8" fmla="*/ 30 w 117"/>
                <a:gd name="T9" fmla="*/ 12 h 1720"/>
                <a:gd name="T10" fmla="*/ 22 w 117"/>
                <a:gd name="T11" fmla="*/ 430 h 1720"/>
                <a:gd name="T12" fmla="*/ 0 w 117"/>
                <a:gd name="T13" fmla="*/ 419 h 1720"/>
                <a:gd name="T14" fmla="*/ 0 w 117"/>
                <a:gd name="T15" fmla="*/ 419 h 1720"/>
                <a:gd name="T16" fmla="*/ 0 w 117"/>
                <a:gd name="T17" fmla="*/ 419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4" name="Freeform 37"/>
            <p:cNvSpPr>
              <a:spLocks/>
            </p:cNvSpPr>
            <p:nvPr/>
          </p:nvSpPr>
          <p:spPr bwMode="auto">
            <a:xfrm>
              <a:off x="847" y="3697"/>
              <a:ext cx="1005" cy="45"/>
            </a:xfrm>
            <a:custGeom>
              <a:avLst/>
              <a:gdLst>
                <a:gd name="T0" fmla="*/ 15 w 2009"/>
                <a:gd name="T1" fmla="*/ 1 h 91"/>
                <a:gd name="T2" fmla="*/ 130 w 2009"/>
                <a:gd name="T3" fmla="*/ 5 h 91"/>
                <a:gd name="T4" fmla="*/ 358 w 2009"/>
                <a:gd name="T5" fmla="*/ 0 h 91"/>
                <a:gd name="T6" fmla="*/ 492 w 2009"/>
                <a:gd name="T7" fmla="*/ 2 h 91"/>
                <a:gd name="T8" fmla="*/ 503 w 2009"/>
                <a:gd name="T9" fmla="*/ 17 h 91"/>
                <a:gd name="T10" fmla="*/ 488 w 2009"/>
                <a:gd name="T11" fmla="*/ 22 h 91"/>
                <a:gd name="T12" fmla="*/ 356 w 2009"/>
                <a:gd name="T13" fmla="*/ 19 h 91"/>
                <a:gd name="T14" fmla="*/ 134 w 2009"/>
                <a:gd name="T15" fmla="*/ 20 h 91"/>
                <a:gd name="T16" fmla="*/ 0 w 2009"/>
                <a:gd name="T17" fmla="*/ 14 h 91"/>
                <a:gd name="T18" fmla="*/ 15 w 2009"/>
                <a:gd name="T19" fmla="*/ 1 h 91"/>
                <a:gd name="T20" fmla="*/ 15 w 2009"/>
                <a:gd name="T21" fmla="*/ 1 h 91"/>
                <a:gd name="T22" fmla="*/ 15 w 2009"/>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5" name="Freeform 38"/>
            <p:cNvSpPr>
              <a:spLocks/>
            </p:cNvSpPr>
            <p:nvPr/>
          </p:nvSpPr>
          <p:spPr bwMode="auto">
            <a:xfrm>
              <a:off x="663" y="2149"/>
              <a:ext cx="1833" cy="1583"/>
            </a:xfrm>
            <a:custGeom>
              <a:avLst/>
              <a:gdLst>
                <a:gd name="T0" fmla="*/ 0 w 3665"/>
                <a:gd name="T1" fmla="*/ 176 h 3164"/>
                <a:gd name="T2" fmla="*/ 33 w 3665"/>
                <a:gd name="T3" fmla="*/ 145 h 3164"/>
                <a:gd name="T4" fmla="*/ 102 w 3665"/>
                <a:gd name="T5" fmla="*/ 92 h 3164"/>
                <a:gd name="T6" fmla="*/ 139 w 3665"/>
                <a:gd name="T7" fmla="*/ 72 h 3164"/>
                <a:gd name="T8" fmla="*/ 217 w 3665"/>
                <a:gd name="T9" fmla="*/ 39 h 3164"/>
                <a:gd name="T10" fmla="*/ 302 w 3665"/>
                <a:gd name="T11" fmla="*/ 15 h 3164"/>
                <a:gd name="T12" fmla="*/ 370 w 3665"/>
                <a:gd name="T13" fmla="*/ 5 h 3164"/>
                <a:gd name="T14" fmla="*/ 468 w 3665"/>
                <a:gd name="T15" fmla="*/ 0 h 3164"/>
                <a:gd name="T16" fmla="*/ 551 w 3665"/>
                <a:gd name="T17" fmla="*/ 7 h 3164"/>
                <a:gd name="T18" fmla="*/ 633 w 3665"/>
                <a:gd name="T19" fmla="*/ 28 h 3164"/>
                <a:gd name="T20" fmla="*/ 695 w 3665"/>
                <a:gd name="T21" fmla="*/ 52 h 3164"/>
                <a:gd name="T22" fmla="*/ 766 w 3665"/>
                <a:gd name="T23" fmla="*/ 93 h 3164"/>
                <a:gd name="T24" fmla="*/ 813 w 3665"/>
                <a:gd name="T25" fmla="*/ 135 h 3164"/>
                <a:gd name="T26" fmla="*/ 847 w 3665"/>
                <a:gd name="T27" fmla="*/ 171 h 3164"/>
                <a:gd name="T28" fmla="*/ 872 w 3665"/>
                <a:gd name="T29" fmla="*/ 210 h 3164"/>
                <a:gd name="T30" fmla="*/ 897 w 3665"/>
                <a:gd name="T31" fmla="*/ 264 h 3164"/>
                <a:gd name="T32" fmla="*/ 914 w 3665"/>
                <a:gd name="T33" fmla="*/ 340 h 3164"/>
                <a:gd name="T34" fmla="*/ 917 w 3665"/>
                <a:gd name="T35" fmla="*/ 400 h 3164"/>
                <a:gd name="T36" fmla="*/ 912 w 3665"/>
                <a:gd name="T37" fmla="*/ 475 h 3164"/>
                <a:gd name="T38" fmla="*/ 898 w 3665"/>
                <a:gd name="T39" fmla="*/ 528 h 3164"/>
                <a:gd name="T40" fmla="*/ 865 w 3665"/>
                <a:gd name="T41" fmla="*/ 593 h 3164"/>
                <a:gd name="T42" fmla="*/ 831 w 3665"/>
                <a:gd name="T43" fmla="*/ 639 h 3164"/>
                <a:gd name="T44" fmla="*/ 787 w 3665"/>
                <a:gd name="T45" fmla="*/ 687 h 3164"/>
                <a:gd name="T46" fmla="*/ 734 w 3665"/>
                <a:gd name="T47" fmla="*/ 737 h 3164"/>
                <a:gd name="T48" fmla="*/ 703 w 3665"/>
                <a:gd name="T49" fmla="*/ 764 h 3164"/>
                <a:gd name="T50" fmla="*/ 670 w 3665"/>
                <a:gd name="T51" fmla="*/ 792 h 3164"/>
                <a:gd name="T52" fmla="*/ 665 w 3665"/>
                <a:gd name="T53" fmla="*/ 722 h 3164"/>
                <a:gd name="T54" fmla="*/ 720 w 3665"/>
                <a:gd name="T55" fmla="*/ 682 h 3164"/>
                <a:gd name="T56" fmla="*/ 764 w 3665"/>
                <a:gd name="T57" fmla="*/ 643 h 3164"/>
                <a:gd name="T58" fmla="*/ 796 w 3665"/>
                <a:gd name="T59" fmla="*/ 604 h 3164"/>
                <a:gd name="T60" fmla="*/ 821 w 3665"/>
                <a:gd name="T61" fmla="*/ 566 h 3164"/>
                <a:gd name="T62" fmla="*/ 842 w 3665"/>
                <a:gd name="T63" fmla="*/ 512 h 3164"/>
                <a:gd name="T64" fmla="*/ 851 w 3665"/>
                <a:gd name="T65" fmla="*/ 459 h 3164"/>
                <a:gd name="T66" fmla="*/ 849 w 3665"/>
                <a:gd name="T67" fmla="*/ 398 h 3164"/>
                <a:gd name="T68" fmla="*/ 848 w 3665"/>
                <a:gd name="T69" fmla="*/ 356 h 3164"/>
                <a:gd name="T70" fmla="*/ 833 w 3665"/>
                <a:gd name="T71" fmla="*/ 278 h 3164"/>
                <a:gd name="T72" fmla="*/ 820 w 3665"/>
                <a:gd name="T73" fmla="*/ 242 h 3164"/>
                <a:gd name="T74" fmla="*/ 786 w 3665"/>
                <a:gd name="T75" fmla="*/ 178 h 3164"/>
                <a:gd name="T76" fmla="*/ 740 w 3665"/>
                <a:gd name="T77" fmla="*/ 127 h 3164"/>
                <a:gd name="T78" fmla="*/ 675 w 3665"/>
                <a:gd name="T79" fmla="*/ 87 h 3164"/>
                <a:gd name="T80" fmla="*/ 596 w 3665"/>
                <a:gd name="T81" fmla="*/ 62 h 3164"/>
                <a:gd name="T82" fmla="*/ 520 w 3665"/>
                <a:gd name="T83" fmla="*/ 47 h 3164"/>
                <a:gd name="T84" fmla="*/ 463 w 3665"/>
                <a:gd name="T85" fmla="*/ 42 h 3164"/>
                <a:gd name="T86" fmla="*/ 376 w 3665"/>
                <a:gd name="T87" fmla="*/ 45 h 3164"/>
                <a:gd name="T88" fmla="*/ 305 w 3665"/>
                <a:gd name="T89" fmla="*/ 59 h 3164"/>
                <a:gd name="T90" fmla="*/ 193 w 3665"/>
                <a:gd name="T91" fmla="*/ 100 h 3164"/>
                <a:gd name="T92" fmla="*/ 140 w 3665"/>
                <a:gd name="T93" fmla="*/ 130 h 3164"/>
                <a:gd name="T94" fmla="*/ 82 w 3665"/>
                <a:gd name="T95" fmla="*/ 169 h 3164"/>
                <a:gd name="T96" fmla="*/ 0 w 3665"/>
                <a:gd name="T97" fmla="*/ 176 h 3164"/>
                <a:gd name="T98" fmla="*/ 0 w 3665"/>
                <a:gd name="T99" fmla="*/ 176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6" name="Freeform 39"/>
            <p:cNvSpPr>
              <a:spLocks/>
            </p:cNvSpPr>
            <p:nvPr/>
          </p:nvSpPr>
          <p:spPr bwMode="auto">
            <a:xfrm>
              <a:off x="449" y="2750"/>
              <a:ext cx="357" cy="245"/>
            </a:xfrm>
            <a:custGeom>
              <a:avLst/>
              <a:gdLst>
                <a:gd name="T0" fmla="*/ 0 w 715"/>
                <a:gd name="T1" fmla="*/ 0 h 490"/>
                <a:gd name="T2" fmla="*/ 103 w 715"/>
                <a:gd name="T3" fmla="*/ 106 h 490"/>
                <a:gd name="T4" fmla="*/ 158 w 715"/>
                <a:gd name="T5" fmla="*/ 42 h 490"/>
                <a:gd name="T6" fmla="*/ 178 w 715"/>
                <a:gd name="T7" fmla="*/ 60 h 490"/>
                <a:gd name="T8" fmla="*/ 176 w 715"/>
                <a:gd name="T9" fmla="*/ 74 h 490"/>
                <a:gd name="T10" fmla="*/ 162 w 715"/>
                <a:gd name="T11" fmla="*/ 60 h 490"/>
                <a:gd name="T12" fmla="*/ 103 w 715"/>
                <a:gd name="T13" fmla="*/ 123 h 490"/>
                <a:gd name="T14" fmla="*/ 1 w 715"/>
                <a:gd name="T15" fmla="*/ 15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7" name="Freeform 40"/>
            <p:cNvSpPr>
              <a:spLocks/>
            </p:cNvSpPr>
            <p:nvPr/>
          </p:nvSpPr>
          <p:spPr bwMode="auto">
            <a:xfrm>
              <a:off x="449" y="2832"/>
              <a:ext cx="309" cy="246"/>
            </a:xfrm>
            <a:custGeom>
              <a:avLst/>
              <a:gdLst>
                <a:gd name="T0" fmla="*/ 2 w 620"/>
                <a:gd name="T1" fmla="*/ 0 h 493"/>
                <a:gd name="T2" fmla="*/ 95 w 620"/>
                <a:gd name="T3" fmla="*/ 106 h 493"/>
                <a:gd name="T4" fmla="*/ 154 w 620"/>
                <a:gd name="T5" fmla="*/ 58 h 493"/>
                <a:gd name="T6" fmla="*/ 146 w 620"/>
                <a:gd name="T7" fmla="*/ 80 h 493"/>
                <a:gd name="T8" fmla="*/ 92 w 620"/>
                <a:gd name="T9" fmla="*/ 123 h 493"/>
                <a:gd name="T10" fmla="*/ 0 w 620"/>
                <a:gd name="T11" fmla="*/ 17 h 493"/>
                <a:gd name="T12" fmla="*/ 2 w 620"/>
                <a:gd name="T13" fmla="*/ 0 h 493"/>
                <a:gd name="T14" fmla="*/ 2 w 620"/>
                <a:gd name="T15" fmla="*/ 0 h 493"/>
                <a:gd name="T16" fmla="*/ 2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8" name="Freeform 41"/>
            <p:cNvSpPr>
              <a:spLocks/>
            </p:cNvSpPr>
            <p:nvPr/>
          </p:nvSpPr>
          <p:spPr bwMode="auto">
            <a:xfrm>
              <a:off x="1132" y="3240"/>
              <a:ext cx="614" cy="466"/>
            </a:xfrm>
            <a:custGeom>
              <a:avLst/>
              <a:gdLst>
                <a:gd name="T0" fmla="*/ 5 w 1228"/>
                <a:gd name="T1" fmla="*/ 0 h 931"/>
                <a:gd name="T2" fmla="*/ 56 w 1228"/>
                <a:gd name="T3" fmla="*/ 54 h 931"/>
                <a:gd name="T4" fmla="*/ 89 w 1228"/>
                <a:gd name="T5" fmla="*/ 22 h 931"/>
                <a:gd name="T6" fmla="*/ 169 w 1228"/>
                <a:gd name="T7" fmla="*/ 97 h 931"/>
                <a:gd name="T8" fmla="*/ 219 w 1228"/>
                <a:gd name="T9" fmla="*/ 66 h 931"/>
                <a:gd name="T10" fmla="*/ 307 w 1228"/>
                <a:gd name="T11" fmla="*/ 226 h 931"/>
                <a:gd name="T12" fmla="*/ 299 w 1228"/>
                <a:gd name="T13" fmla="*/ 233 h 931"/>
                <a:gd name="T14" fmla="*/ 219 w 1228"/>
                <a:gd name="T15" fmla="*/ 83 h 931"/>
                <a:gd name="T16" fmla="*/ 166 w 1228"/>
                <a:gd name="T17" fmla="*/ 119 h 931"/>
                <a:gd name="T18" fmla="*/ 88 w 1228"/>
                <a:gd name="T19" fmla="*/ 40 h 931"/>
                <a:gd name="T20" fmla="*/ 53 w 1228"/>
                <a:gd name="T21" fmla="*/ 72 h 931"/>
                <a:gd name="T22" fmla="*/ 0 w 1228"/>
                <a:gd name="T23" fmla="*/ 8 h 931"/>
                <a:gd name="T24" fmla="*/ 5 w 1228"/>
                <a:gd name="T25" fmla="*/ 0 h 931"/>
                <a:gd name="T26" fmla="*/ 5 w 1228"/>
                <a:gd name="T27" fmla="*/ 0 h 931"/>
                <a:gd name="T28" fmla="*/ 5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39" name="Freeform 42"/>
            <p:cNvSpPr>
              <a:spLocks/>
            </p:cNvSpPr>
            <p:nvPr/>
          </p:nvSpPr>
          <p:spPr bwMode="auto">
            <a:xfrm>
              <a:off x="1162" y="3182"/>
              <a:ext cx="661" cy="520"/>
            </a:xfrm>
            <a:custGeom>
              <a:avLst/>
              <a:gdLst>
                <a:gd name="T0" fmla="*/ 0 w 1323"/>
                <a:gd name="T1" fmla="*/ 11 h 1039"/>
                <a:gd name="T2" fmla="*/ 42 w 1323"/>
                <a:gd name="T3" fmla="*/ 48 h 1039"/>
                <a:gd name="T4" fmla="*/ 76 w 1323"/>
                <a:gd name="T5" fmla="*/ 19 h 1039"/>
                <a:gd name="T6" fmla="*/ 159 w 1323"/>
                <a:gd name="T7" fmla="*/ 97 h 1039"/>
                <a:gd name="T8" fmla="*/ 214 w 1323"/>
                <a:gd name="T9" fmla="*/ 59 h 1039"/>
                <a:gd name="T10" fmla="*/ 316 w 1323"/>
                <a:gd name="T11" fmla="*/ 258 h 1039"/>
                <a:gd name="T12" fmla="*/ 330 w 1323"/>
                <a:gd name="T13" fmla="*/ 260 h 1039"/>
                <a:gd name="T14" fmla="*/ 220 w 1323"/>
                <a:gd name="T15" fmla="*/ 41 h 1039"/>
                <a:gd name="T16" fmla="*/ 162 w 1323"/>
                <a:gd name="T17" fmla="*/ 81 h 1039"/>
                <a:gd name="T18" fmla="*/ 73 w 1323"/>
                <a:gd name="T19" fmla="*/ 0 h 1039"/>
                <a:gd name="T20" fmla="*/ 40 w 1323"/>
                <a:gd name="T21" fmla="*/ 34 h 1039"/>
                <a:gd name="T22" fmla="*/ 7 w 1323"/>
                <a:gd name="T23" fmla="*/ 0 h 1039"/>
                <a:gd name="T24" fmla="*/ 0 w 1323"/>
                <a:gd name="T25" fmla="*/ 11 h 1039"/>
                <a:gd name="T26" fmla="*/ 0 w 1323"/>
                <a:gd name="T27" fmla="*/ 11 h 1039"/>
                <a:gd name="T28" fmla="*/ 0 w 1323"/>
                <a:gd name="T29" fmla="*/ 1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0" name="Freeform 43"/>
            <p:cNvSpPr>
              <a:spLocks/>
            </p:cNvSpPr>
            <p:nvPr/>
          </p:nvSpPr>
          <p:spPr bwMode="auto">
            <a:xfrm>
              <a:off x="441" y="2605"/>
              <a:ext cx="995" cy="38"/>
            </a:xfrm>
            <a:custGeom>
              <a:avLst/>
              <a:gdLst>
                <a:gd name="T0" fmla="*/ 0 w 1990"/>
                <a:gd name="T1" fmla="*/ 0 h 78"/>
                <a:gd name="T2" fmla="*/ 172 w 1990"/>
                <a:gd name="T3" fmla="*/ 7 h 78"/>
                <a:gd name="T4" fmla="*/ 405 w 1990"/>
                <a:gd name="T5" fmla="*/ 7 h 78"/>
                <a:gd name="T6" fmla="*/ 498 w 1990"/>
                <a:gd name="T7" fmla="*/ 4 h 78"/>
                <a:gd name="T8" fmla="*/ 478 w 1990"/>
                <a:gd name="T9" fmla="*/ 19 h 78"/>
                <a:gd name="T10" fmla="*/ 400 w 1990"/>
                <a:gd name="T11" fmla="*/ 14 h 78"/>
                <a:gd name="T12" fmla="*/ 219 w 1990"/>
                <a:gd name="T13" fmla="*/ 19 h 78"/>
                <a:gd name="T14" fmla="*/ 140 w 1990"/>
                <a:gd name="T15" fmla="*/ 15 h 78"/>
                <a:gd name="T16" fmla="*/ 7 w 1990"/>
                <a:gd name="T17" fmla="*/ 13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1" name="Freeform 44"/>
            <p:cNvSpPr>
              <a:spLocks/>
            </p:cNvSpPr>
            <p:nvPr/>
          </p:nvSpPr>
          <p:spPr bwMode="auto">
            <a:xfrm>
              <a:off x="1683" y="2639"/>
              <a:ext cx="189" cy="36"/>
            </a:xfrm>
            <a:custGeom>
              <a:avLst/>
              <a:gdLst>
                <a:gd name="T0" fmla="*/ 5 w 378"/>
                <a:gd name="T1" fmla="*/ 0 h 73"/>
                <a:gd name="T2" fmla="*/ 95 w 378"/>
                <a:gd name="T3" fmla="*/ 2 h 73"/>
                <a:gd name="T4" fmla="*/ 93 w 378"/>
                <a:gd name="T5" fmla="*/ 18 h 73"/>
                <a:gd name="T6" fmla="*/ 0 w 378"/>
                <a:gd name="T7" fmla="*/ 11 h 73"/>
                <a:gd name="T8" fmla="*/ 5 w 378"/>
                <a:gd name="T9" fmla="*/ 0 h 73"/>
                <a:gd name="T10" fmla="*/ 5 w 378"/>
                <a:gd name="T11" fmla="*/ 0 h 73"/>
                <a:gd name="T12" fmla="*/ 5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2" name="Freeform 45"/>
            <p:cNvSpPr>
              <a:spLocks/>
            </p:cNvSpPr>
            <p:nvPr/>
          </p:nvSpPr>
          <p:spPr bwMode="auto">
            <a:xfrm>
              <a:off x="490" y="2796"/>
              <a:ext cx="763" cy="29"/>
            </a:xfrm>
            <a:custGeom>
              <a:avLst/>
              <a:gdLst>
                <a:gd name="T0" fmla="*/ 0 w 1526"/>
                <a:gd name="T1" fmla="*/ 6 h 57"/>
                <a:gd name="T2" fmla="*/ 172 w 1526"/>
                <a:gd name="T3" fmla="*/ 6 h 57"/>
                <a:gd name="T4" fmla="*/ 382 w 1526"/>
                <a:gd name="T5" fmla="*/ 0 h 57"/>
                <a:gd name="T6" fmla="*/ 376 w 1526"/>
                <a:gd name="T7" fmla="*/ 11 h 57"/>
                <a:gd name="T8" fmla="*/ 184 w 1526"/>
                <a:gd name="T9" fmla="*/ 15 h 57"/>
                <a:gd name="T10" fmla="*/ 94 w 1526"/>
                <a:gd name="T11" fmla="*/ 12 h 57"/>
                <a:gd name="T12" fmla="*/ 10 w 1526"/>
                <a:gd name="T13" fmla="*/ 14 h 57"/>
                <a:gd name="T14" fmla="*/ 0 w 1526"/>
                <a:gd name="T15" fmla="*/ 6 h 57"/>
                <a:gd name="T16" fmla="*/ 0 w 1526"/>
                <a:gd name="T17" fmla="*/ 6 h 57"/>
                <a:gd name="T18" fmla="*/ 0 w 1526"/>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3" name="Freeform 46"/>
            <p:cNvSpPr>
              <a:spLocks/>
            </p:cNvSpPr>
            <p:nvPr/>
          </p:nvSpPr>
          <p:spPr bwMode="auto">
            <a:xfrm>
              <a:off x="1543" y="2833"/>
              <a:ext cx="310" cy="19"/>
            </a:xfrm>
            <a:custGeom>
              <a:avLst/>
              <a:gdLst>
                <a:gd name="T0" fmla="*/ 3 w 620"/>
                <a:gd name="T1" fmla="*/ 0 h 38"/>
                <a:gd name="T2" fmla="*/ 153 w 620"/>
                <a:gd name="T3" fmla="*/ 0 h 38"/>
                <a:gd name="T4" fmla="*/ 155 w 620"/>
                <a:gd name="T5" fmla="*/ 10 h 38"/>
                <a:gd name="T6" fmla="*/ 0 w 620"/>
                <a:gd name="T7" fmla="*/ 8 h 38"/>
                <a:gd name="T8" fmla="*/ 3 w 620"/>
                <a:gd name="T9" fmla="*/ 0 h 38"/>
                <a:gd name="T10" fmla="*/ 3 w 620"/>
                <a:gd name="T11" fmla="*/ 0 h 38"/>
                <a:gd name="T12" fmla="*/ 3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4" name="Freeform 47"/>
            <p:cNvSpPr>
              <a:spLocks/>
            </p:cNvSpPr>
            <p:nvPr/>
          </p:nvSpPr>
          <p:spPr bwMode="auto">
            <a:xfrm>
              <a:off x="433" y="3009"/>
              <a:ext cx="177" cy="19"/>
            </a:xfrm>
            <a:custGeom>
              <a:avLst/>
              <a:gdLst>
                <a:gd name="T0" fmla="*/ 2 w 353"/>
                <a:gd name="T1" fmla="*/ 0 h 38"/>
                <a:gd name="T2" fmla="*/ 73 w 353"/>
                <a:gd name="T3" fmla="*/ 0 h 38"/>
                <a:gd name="T4" fmla="*/ 89 w 353"/>
                <a:gd name="T5" fmla="*/ 10 h 38"/>
                <a:gd name="T6" fmla="*/ 0 w 353"/>
                <a:gd name="T7" fmla="*/ 10 h 38"/>
                <a:gd name="T8" fmla="*/ 2 w 353"/>
                <a:gd name="T9" fmla="*/ 0 h 38"/>
                <a:gd name="T10" fmla="*/ 2 w 353"/>
                <a:gd name="T11" fmla="*/ 0 h 38"/>
                <a:gd name="T12" fmla="*/ 2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5" name="Freeform 48"/>
            <p:cNvSpPr>
              <a:spLocks/>
            </p:cNvSpPr>
            <p:nvPr/>
          </p:nvSpPr>
          <p:spPr bwMode="auto">
            <a:xfrm>
              <a:off x="940" y="2996"/>
              <a:ext cx="124" cy="28"/>
            </a:xfrm>
            <a:custGeom>
              <a:avLst/>
              <a:gdLst>
                <a:gd name="T0" fmla="*/ 0 w 247"/>
                <a:gd name="T1" fmla="*/ 6 h 55"/>
                <a:gd name="T2" fmla="*/ 62 w 247"/>
                <a:gd name="T3" fmla="*/ 0 h 55"/>
                <a:gd name="T4" fmla="*/ 40 w 247"/>
                <a:gd name="T5" fmla="*/ 14 h 55"/>
                <a:gd name="T6" fmla="*/ 7 w 247"/>
                <a:gd name="T7" fmla="*/ 13 h 55"/>
                <a:gd name="T8" fmla="*/ 0 w 247"/>
                <a:gd name="T9" fmla="*/ 6 h 55"/>
                <a:gd name="T10" fmla="*/ 0 w 247"/>
                <a:gd name="T11" fmla="*/ 6 h 55"/>
                <a:gd name="T12" fmla="*/ 0 w 247"/>
                <a:gd name="T13" fmla="*/ 6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6" name="Freeform 49"/>
            <p:cNvSpPr>
              <a:spLocks/>
            </p:cNvSpPr>
            <p:nvPr/>
          </p:nvSpPr>
          <p:spPr bwMode="auto">
            <a:xfrm>
              <a:off x="1356" y="3013"/>
              <a:ext cx="506" cy="27"/>
            </a:xfrm>
            <a:custGeom>
              <a:avLst/>
              <a:gdLst>
                <a:gd name="T0" fmla="*/ 2 w 1011"/>
                <a:gd name="T1" fmla="*/ 4 h 54"/>
                <a:gd name="T2" fmla="*/ 252 w 1011"/>
                <a:gd name="T3" fmla="*/ 0 h 54"/>
                <a:gd name="T4" fmla="*/ 253 w 1011"/>
                <a:gd name="T5" fmla="*/ 14 h 54"/>
                <a:gd name="T6" fmla="*/ 155 w 1011"/>
                <a:gd name="T7" fmla="*/ 10 h 54"/>
                <a:gd name="T8" fmla="*/ 0 w 1011"/>
                <a:gd name="T9" fmla="*/ 13 h 54"/>
                <a:gd name="T10" fmla="*/ 2 w 1011"/>
                <a:gd name="T11" fmla="*/ 4 h 54"/>
                <a:gd name="T12" fmla="*/ 2 w 1011"/>
                <a:gd name="T13" fmla="*/ 4 h 54"/>
                <a:gd name="T14" fmla="*/ 2 w 1011"/>
                <a:gd name="T15" fmla="*/ 4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7" name="Freeform 50"/>
            <p:cNvSpPr>
              <a:spLocks/>
            </p:cNvSpPr>
            <p:nvPr/>
          </p:nvSpPr>
          <p:spPr bwMode="auto">
            <a:xfrm>
              <a:off x="441" y="3206"/>
              <a:ext cx="194" cy="22"/>
            </a:xfrm>
            <a:custGeom>
              <a:avLst/>
              <a:gdLst>
                <a:gd name="T0" fmla="*/ 3 w 388"/>
                <a:gd name="T1" fmla="*/ 0 h 44"/>
                <a:gd name="T2" fmla="*/ 97 w 388"/>
                <a:gd name="T3" fmla="*/ 3 h 44"/>
                <a:gd name="T4" fmla="*/ 93 w 388"/>
                <a:gd name="T5" fmla="*/ 11 h 44"/>
                <a:gd name="T6" fmla="*/ 42 w 388"/>
                <a:gd name="T7" fmla="*/ 10 h 44"/>
                <a:gd name="T8" fmla="*/ 0 w 388"/>
                <a:gd name="T9" fmla="*/ 10 h 44"/>
                <a:gd name="T10" fmla="*/ 3 w 388"/>
                <a:gd name="T11" fmla="*/ 0 h 44"/>
                <a:gd name="T12" fmla="*/ 3 w 388"/>
                <a:gd name="T13" fmla="*/ 0 h 44"/>
                <a:gd name="T14" fmla="*/ 3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8" name="Freeform 51"/>
            <p:cNvSpPr>
              <a:spLocks/>
            </p:cNvSpPr>
            <p:nvPr/>
          </p:nvSpPr>
          <p:spPr bwMode="auto">
            <a:xfrm>
              <a:off x="1197" y="3203"/>
              <a:ext cx="94" cy="17"/>
            </a:xfrm>
            <a:custGeom>
              <a:avLst/>
              <a:gdLst>
                <a:gd name="T0" fmla="*/ 0 w 189"/>
                <a:gd name="T1" fmla="*/ 2 h 34"/>
                <a:gd name="T2" fmla="*/ 47 w 189"/>
                <a:gd name="T3" fmla="*/ 0 h 34"/>
                <a:gd name="T4" fmla="*/ 42 w 189"/>
                <a:gd name="T5" fmla="*/ 9 h 34"/>
                <a:gd name="T6" fmla="*/ 4 w 189"/>
                <a:gd name="T7" fmla="*/ 9 h 34"/>
                <a:gd name="T8" fmla="*/ 0 w 189"/>
                <a:gd name="T9" fmla="*/ 2 h 34"/>
                <a:gd name="T10" fmla="*/ 0 w 189"/>
                <a:gd name="T11" fmla="*/ 2 h 34"/>
                <a:gd name="T12" fmla="*/ 0 w 189"/>
                <a:gd name="T13" fmla="*/ 2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49" name="Freeform 52"/>
            <p:cNvSpPr>
              <a:spLocks/>
            </p:cNvSpPr>
            <p:nvPr/>
          </p:nvSpPr>
          <p:spPr bwMode="auto">
            <a:xfrm>
              <a:off x="1327" y="3203"/>
              <a:ext cx="528" cy="33"/>
            </a:xfrm>
            <a:custGeom>
              <a:avLst/>
              <a:gdLst>
                <a:gd name="T0" fmla="*/ 0 w 1057"/>
                <a:gd name="T1" fmla="*/ 0 h 64"/>
                <a:gd name="T2" fmla="*/ 78 w 1057"/>
                <a:gd name="T3" fmla="*/ 2 h 64"/>
                <a:gd name="T4" fmla="*/ 262 w 1057"/>
                <a:gd name="T5" fmla="*/ 2 h 64"/>
                <a:gd name="T6" fmla="*/ 264 w 1057"/>
                <a:gd name="T7" fmla="*/ 17 h 64"/>
                <a:gd name="T8" fmla="*/ 205 w 1057"/>
                <a:gd name="T9" fmla="*/ 15 h 64"/>
                <a:gd name="T10" fmla="*/ 73 w 1057"/>
                <a:gd name="T11" fmla="*/ 11 h 64"/>
                <a:gd name="T12" fmla="*/ 8 w 1057"/>
                <a:gd name="T13" fmla="*/ 9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50" name="Freeform 53"/>
            <p:cNvSpPr>
              <a:spLocks/>
            </p:cNvSpPr>
            <p:nvPr/>
          </p:nvSpPr>
          <p:spPr bwMode="auto">
            <a:xfrm>
              <a:off x="676" y="3477"/>
              <a:ext cx="959" cy="31"/>
            </a:xfrm>
            <a:custGeom>
              <a:avLst/>
              <a:gdLst>
                <a:gd name="T0" fmla="*/ 0 w 1918"/>
                <a:gd name="T1" fmla="*/ 0 h 63"/>
                <a:gd name="T2" fmla="*/ 474 w 1918"/>
                <a:gd name="T3" fmla="*/ 2 h 63"/>
                <a:gd name="T4" fmla="*/ 480 w 1918"/>
                <a:gd name="T5" fmla="*/ 15 h 63"/>
                <a:gd name="T6" fmla="*/ 2 w 1918"/>
                <a:gd name="T7" fmla="*/ 1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51" name="Freeform 54"/>
            <p:cNvSpPr>
              <a:spLocks/>
            </p:cNvSpPr>
            <p:nvPr/>
          </p:nvSpPr>
          <p:spPr bwMode="auto">
            <a:xfrm>
              <a:off x="1685" y="3482"/>
              <a:ext cx="158" cy="24"/>
            </a:xfrm>
            <a:custGeom>
              <a:avLst/>
              <a:gdLst>
                <a:gd name="T0" fmla="*/ 0 w 316"/>
                <a:gd name="T1" fmla="*/ 1 h 50"/>
                <a:gd name="T2" fmla="*/ 79 w 316"/>
                <a:gd name="T3" fmla="*/ 0 h 50"/>
                <a:gd name="T4" fmla="*/ 79 w 316"/>
                <a:gd name="T5" fmla="*/ 12 h 50"/>
                <a:gd name="T6" fmla="*/ 9 w 316"/>
                <a:gd name="T7" fmla="*/ 10 h 50"/>
                <a:gd name="T8" fmla="*/ 0 w 316"/>
                <a:gd name="T9" fmla="*/ 1 h 50"/>
                <a:gd name="T10" fmla="*/ 0 w 316"/>
                <a:gd name="T11" fmla="*/ 1 h 50"/>
                <a:gd name="T12" fmla="*/ 0 w 316"/>
                <a:gd name="T13" fmla="*/ 1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52" name="Freeform 55"/>
            <p:cNvSpPr>
              <a:spLocks/>
            </p:cNvSpPr>
            <p:nvPr/>
          </p:nvSpPr>
          <p:spPr bwMode="auto">
            <a:xfrm>
              <a:off x="0" y="3169"/>
              <a:ext cx="1716" cy="1132"/>
            </a:xfrm>
            <a:custGeom>
              <a:avLst/>
              <a:gdLst>
                <a:gd name="T0" fmla="*/ 858 w 3431"/>
                <a:gd name="T1" fmla="*/ 353 h 2264"/>
                <a:gd name="T2" fmla="*/ 784 w 3431"/>
                <a:gd name="T3" fmla="*/ 399 h 2264"/>
                <a:gd name="T4" fmla="*/ 730 w 3431"/>
                <a:gd name="T5" fmla="*/ 434 h 2264"/>
                <a:gd name="T6" fmla="*/ 677 w 3431"/>
                <a:gd name="T7" fmla="*/ 469 h 2264"/>
                <a:gd name="T8" fmla="*/ 624 w 3431"/>
                <a:gd name="T9" fmla="*/ 502 h 2264"/>
                <a:gd name="T10" fmla="*/ 562 w 3431"/>
                <a:gd name="T11" fmla="*/ 534 h 2264"/>
                <a:gd name="T12" fmla="*/ 513 w 3431"/>
                <a:gd name="T13" fmla="*/ 555 h 2264"/>
                <a:gd name="T14" fmla="*/ 454 w 3431"/>
                <a:gd name="T15" fmla="*/ 565 h 2264"/>
                <a:gd name="T16" fmla="*/ 392 w 3431"/>
                <a:gd name="T17" fmla="*/ 566 h 2264"/>
                <a:gd name="T18" fmla="*/ 321 w 3431"/>
                <a:gd name="T19" fmla="*/ 558 h 2264"/>
                <a:gd name="T20" fmla="*/ 275 w 3431"/>
                <a:gd name="T21" fmla="*/ 548 h 2264"/>
                <a:gd name="T22" fmla="*/ 211 w 3431"/>
                <a:gd name="T23" fmla="*/ 527 h 2264"/>
                <a:gd name="T24" fmla="*/ 143 w 3431"/>
                <a:gd name="T25" fmla="*/ 491 h 2264"/>
                <a:gd name="T26" fmla="*/ 87 w 3431"/>
                <a:gd name="T27" fmla="*/ 439 h 2264"/>
                <a:gd name="T28" fmla="*/ 46 w 3431"/>
                <a:gd name="T29" fmla="*/ 386 h 2264"/>
                <a:gd name="T30" fmla="*/ 18 w 3431"/>
                <a:gd name="T31" fmla="*/ 327 h 2264"/>
                <a:gd name="T32" fmla="*/ 2 w 3431"/>
                <a:gd name="T33" fmla="*/ 264 h 2264"/>
                <a:gd name="T34" fmla="*/ 0 w 3431"/>
                <a:gd name="T35" fmla="*/ 198 h 2264"/>
                <a:gd name="T36" fmla="*/ 8 w 3431"/>
                <a:gd name="T37" fmla="*/ 147 h 2264"/>
                <a:gd name="T38" fmla="*/ 25 w 3431"/>
                <a:gd name="T39" fmla="*/ 97 h 2264"/>
                <a:gd name="T40" fmla="*/ 51 w 3431"/>
                <a:gd name="T41" fmla="*/ 48 h 2264"/>
                <a:gd name="T42" fmla="*/ 87 w 3431"/>
                <a:gd name="T43" fmla="*/ 0 h 2264"/>
                <a:gd name="T44" fmla="*/ 84 w 3431"/>
                <a:gd name="T45" fmla="*/ 69 h 2264"/>
                <a:gd name="T46" fmla="*/ 49 w 3431"/>
                <a:gd name="T47" fmla="*/ 132 h 2264"/>
                <a:gd name="T48" fmla="*/ 31 w 3431"/>
                <a:gd name="T49" fmla="*/ 207 h 2264"/>
                <a:gd name="T50" fmla="*/ 34 w 3431"/>
                <a:gd name="T51" fmla="*/ 266 h 2264"/>
                <a:gd name="T52" fmla="*/ 50 w 3431"/>
                <a:gd name="T53" fmla="*/ 322 h 2264"/>
                <a:gd name="T54" fmla="*/ 79 w 3431"/>
                <a:gd name="T55" fmla="*/ 373 h 2264"/>
                <a:gd name="T56" fmla="*/ 120 w 3431"/>
                <a:gd name="T57" fmla="*/ 420 h 2264"/>
                <a:gd name="T58" fmla="*/ 162 w 3431"/>
                <a:gd name="T59" fmla="*/ 453 h 2264"/>
                <a:gd name="T60" fmla="*/ 211 w 3431"/>
                <a:gd name="T61" fmla="*/ 480 h 2264"/>
                <a:gd name="T62" fmla="*/ 267 w 3431"/>
                <a:gd name="T63" fmla="*/ 501 h 2264"/>
                <a:gd name="T64" fmla="*/ 327 w 3431"/>
                <a:gd name="T65" fmla="*/ 513 h 2264"/>
                <a:gd name="T66" fmla="*/ 393 w 3431"/>
                <a:gd name="T67" fmla="*/ 520 h 2264"/>
                <a:gd name="T68" fmla="*/ 443 w 3431"/>
                <a:gd name="T69" fmla="*/ 516 h 2264"/>
                <a:gd name="T70" fmla="*/ 501 w 3431"/>
                <a:gd name="T71" fmla="*/ 504 h 2264"/>
                <a:gd name="T72" fmla="*/ 603 w 3431"/>
                <a:gd name="T73" fmla="*/ 459 h 2264"/>
                <a:gd name="T74" fmla="*/ 651 w 3431"/>
                <a:gd name="T75" fmla="*/ 429 h 2264"/>
                <a:gd name="T76" fmla="*/ 697 w 3431"/>
                <a:gd name="T77" fmla="*/ 396 h 2264"/>
                <a:gd name="T78" fmla="*/ 749 w 3431"/>
                <a:gd name="T79" fmla="*/ 362 h 2264"/>
                <a:gd name="T80" fmla="*/ 858 w 3431"/>
                <a:gd name="T81" fmla="*/ 353 h 2264"/>
                <a:gd name="T82" fmla="*/ 858 w 3431"/>
                <a:gd name="T83" fmla="*/ 353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53" name="Freeform 56"/>
            <p:cNvSpPr>
              <a:spLocks/>
            </p:cNvSpPr>
            <p:nvPr/>
          </p:nvSpPr>
          <p:spPr bwMode="auto">
            <a:xfrm>
              <a:off x="794" y="2287"/>
              <a:ext cx="1214" cy="1133"/>
            </a:xfrm>
            <a:custGeom>
              <a:avLst/>
              <a:gdLst>
                <a:gd name="T0" fmla="*/ 74 w 2430"/>
                <a:gd name="T1" fmla="*/ 567 h 2266"/>
                <a:gd name="T2" fmla="*/ 58 w 2430"/>
                <a:gd name="T3" fmla="*/ 561 h 2266"/>
                <a:gd name="T4" fmla="*/ 43 w 2430"/>
                <a:gd name="T5" fmla="*/ 531 h 2266"/>
                <a:gd name="T6" fmla="*/ 26 w 2430"/>
                <a:gd name="T7" fmla="*/ 498 h 2266"/>
                <a:gd name="T8" fmla="*/ 0 w 2430"/>
                <a:gd name="T9" fmla="*/ 435 h 2266"/>
                <a:gd name="T10" fmla="*/ 5 w 2430"/>
                <a:gd name="T11" fmla="*/ 420 h 2266"/>
                <a:gd name="T12" fmla="*/ 20 w 2430"/>
                <a:gd name="T13" fmla="*/ 427 h 2266"/>
                <a:gd name="T14" fmla="*/ 49 w 2430"/>
                <a:gd name="T15" fmla="*/ 483 h 2266"/>
                <a:gd name="T16" fmla="*/ 74 w 2430"/>
                <a:gd name="T17" fmla="*/ 541 h 2266"/>
                <a:gd name="T18" fmla="*/ 129 w 2430"/>
                <a:gd name="T19" fmla="*/ 497 h 2266"/>
                <a:gd name="T20" fmla="*/ 161 w 2430"/>
                <a:gd name="T21" fmla="*/ 467 h 2266"/>
                <a:gd name="T22" fmla="*/ 224 w 2430"/>
                <a:gd name="T23" fmla="*/ 403 h 2266"/>
                <a:gd name="T24" fmla="*/ 284 w 2430"/>
                <a:gd name="T25" fmla="*/ 340 h 2266"/>
                <a:gd name="T26" fmla="*/ 325 w 2430"/>
                <a:gd name="T27" fmla="*/ 301 h 2266"/>
                <a:gd name="T28" fmla="*/ 366 w 2430"/>
                <a:gd name="T29" fmla="*/ 258 h 2266"/>
                <a:gd name="T30" fmla="*/ 405 w 2430"/>
                <a:gd name="T31" fmla="*/ 214 h 2266"/>
                <a:gd name="T32" fmla="*/ 443 w 2430"/>
                <a:gd name="T33" fmla="*/ 171 h 2266"/>
                <a:gd name="T34" fmla="*/ 475 w 2430"/>
                <a:gd name="T35" fmla="*/ 132 h 2266"/>
                <a:gd name="T36" fmla="*/ 514 w 2430"/>
                <a:gd name="T37" fmla="*/ 79 h 2266"/>
                <a:gd name="T38" fmla="*/ 555 w 2430"/>
                <a:gd name="T39" fmla="*/ 29 h 2266"/>
                <a:gd name="T40" fmla="*/ 591 w 2430"/>
                <a:gd name="T41" fmla="*/ 0 h 2266"/>
                <a:gd name="T42" fmla="*/ 607 w 2430"/>
                <a:gd name="T43" fmla="*/ 17 h 2266"/>
                <a:gd name="T44" fmla="*/ 571 w 2430"/>
                <a:gd name="T45" fmla="*/ 56 h 2266"/>
                <a:gd name="T46" fmla="*/ 533 w 2430"/>
                <a:gd name="T47" fmla="*/ 101 h 2266"/>
                <a:gd name="T48" fmla="*/ 495 w 2430"/>
                <a:gd name="T49" fmla="*/ 147 h 2266"/>
                <a:gd name="T50" fmla="*/ 460 w 2430"/>
                <a:gd name="T51" fmla="*/ 187 h 2266"/>
                <a:gd name="T52" fmla="*/ 421 w 2430"/>
                <a:gd name="T53" fmla="*/ 230 h 2266"/>
                <a:gd name="T54" fmla="*/ 383 w 2430"/>
                <a:gd name="T55" fmla="*/ 275 h 2266"/>
                <a:gd name="T56" fmla="*/ 343 w 2430"/>
                <a:gd name="T57" fmla="*/ 319 h 2266"/>
                <a:gd name="T58" fmla="*/ 301 w 2430"/>
                <a:gd name="T59" fmla="*/ 359 h 2266"/>
                <a:gd name="T60" fmla="*/ 239 w 2430"/>
                <a:gd name="T61" fmla="*/ 423 h 2266"/>
                <a:gd name="T62" fmla="*/ 172 w 2430"/>
                <a:gd name="T63" fmla="*/ 489 h 2266"/>
                <a:gd name="T64" fmla="*/ 137 w 2430"/>
                <a:gd name="T65" fmla="*/ 520 h 2266"/>
                <a:gd name="T66" fmla="*/ 74 w 2430"/>
                <a:gd name="T67" fmla="*/ 567 h 2266"/>
                <a:gd name="T68" fmla="*/ 74 w 2430"/>
                <a:gd name="T69" fmla="*/ 567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54" name="Freeform 57"/>
            <p:cNvSpPr>
              <a:spLocks/>
            </p:cNvSpPr>
            <p:nvPr/>
          </p:nvSpPr>
          <p:spPr bwMode="auto">
            <a:xfrm>
              <a:off x="959" y="2221"/>
              <a:ext cx="936" cy="868"/>
            </a:xfrm>
            <a:custGeom>
              <a:avLst/>
              <a:gdLst>
                <a:gd name="T0" fmla="*/ 468 w 1873"/>
                <a:gd name="T1" fmla="*/ 0 h 1735"/>
                <a:gd name="T2" fmla="*/ 454 w 1873"/>
                <a:gd name="T3" fmla="*/ 17 h 1735"/>
                <a:gd name="T4" fmla="*/ 432 w 1873"/>
                <a:gd name="T5" fmla="*/ 40 h 1735"/>
                <a:gd name="T6" fmla="*/ 368 w 1873"/>
                <a:gd name="T7" fmla="*/ 102 h 1735"/>
                <a:gd name="T8" fmla="*/ 329 w 1873"/>
                <a:gd name="T9" fmla="*/ 140 h 1735"/>
                <a:gd name="T10" fmla="*/ 263 w 1873"/>
                <a:gd name="T11" fmla="*/ 203 h 1735"/>
                <a:gd name="T12" fmla="*/ 217 w 1873"/>
                <a:gd name="T13" fmla="*/ 248 h 1735"/>
                <a:gd name="T14" fmla="*/ 173 w 1873"/>
                <a:gd name="T15" fmla="*/ 290 h 1735"/>
                <a:gd name="T16" fmla="*/ 127 w 1873"/>
                <a:gd name="T17" fmla="*/ 337 h 1735"/>
                <a:gd name="T18" fmla="*/ 78 w 1873"/>
                <a:gd name="T19" fmla="*/ 385 h 1735"/>
                <a:gd name="T20" fmla="*/ 32 w 1873"/>
                <a:gd name="T21" fmla="*/ 423 h 1735"/>
                <a:gd name="T22" fmla="*/ 13 w 1873"/>
                <a:gd name="T23" fmla="*/ 434 h 1735"/>
                <a:gd name="T24" fmla="*/ 0 w 1873"/>
                <a:gd name="T25" fmla="*/ 433 h 1735"/>
                <a:gd name="T26" fmla="*/ 6 w 1873"/>
                <a:gd name="T27" fmla="*/ 418 h 1735"/>
                <a:gd name="T28" fmla="*/ 31 w 1873"/>
                <a:gd name="T29" fmla="*/ 392 h 1735"/>
                <a:gd name="T30" fmla="*/ 67 w 1873"/>
                <a:gd name="T31" fmla="*/ 356 h 1735"/>
                <a:gd name="T32" fmla="*/ 111 w 1873"/>
                <a:gd name="T33" fmla="*/ 312 h 1735"/>
                <a:gd name="T34" fmla="*/ 159 w 1873"/>
                <a:gd name="T35" fmla="*/ 266 h 1735"/>
                <a:gd name="T36" fmla="*/ 207 w 1873"/>
                <a:gd name="T37" fmla="*/ 220 h 1735"/>
                <a:gd name="T38" fmla="*/ 250 w 1873"/>
                <a:gd name="T39" fmla="*/ 180 h 1735"/>
                <a:gd name="T40" fmla="*/ 307 w 1873"/>
                <a:gd name="T41" fmla="*/ 129 h 1735"/>
                <a:gd name="T42" fmla="*/ 367 w 1873"/>
                <a:gd name="T43" fmla="*/ 75 h 1735"/>
                <a:gd name="T44" fmla="*/ 398 w 1873"/>
                <a:gd name="T45" fmla="*/ 42 h 1735"/>
                <a:gd name="T46" fmla="*/ 423 w 1873"/>
                <a:gd name="T47" fmla="*/ 13 h 1735"/>
                <a:gd name="T48" fmla="*/ 468 w 1873"/>
                <a:gd name="T49" fmla="*/ 0 h 1735"/>
                <a:gd name="T50" fmla="*/ 46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448" name="Text Box 16"/>
          <p:cNvSpPr txBox="1">
            <a:spLocks noChangeArrowheads="1"/>
          </p:cNvSpPr>
          <p:nvPr/>
        </p:nvSpPr>
        <p:spPr bwMode="auto">
          <a:xfrm>
            <a:off x="2819400" y="5867400"/>
            <a:ext cx="1798638" cy="7016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000" b="1">
                <a:latin typeface="Arial" charset="0"/>
              </a:rPr>
              <a:t>Hòm bảng chứng</a:t>
            </a:r>
          </a:p>
        </p:txBody>
      </p:sp>
      <p:sp>
        <p:nvSpPr>
          <p:cNvPr id="179214" name="Rectangle 65"/>
          <p:cNvSpPr>
            <a:spLocks noGrp="1" noChangeArrowheads="1"/>
          </p:cNvSpPr>
          <p:nvPr>
            <p:ph type="title"/>
          </p:nvPr>
        </p:nvSpPr>
        <p:spPr>
          <a:xfrm>
            <a:off x="304800" y="2209800"/>
            <a:ext cx="2590800" cy="1373188"/>
          </a:xfrm>
          <a:noFill/>
        </p:spPr>
        <p:txBody>
          <a:bodyPr anchor="t">
            <a:spAutoFit/>
          </a:bodyPr>
          <a:lstStyle/>
          <a:p>
            <a:pPr algn="l" eaLnBrk="1" hangingPunct="1">
              <a:spcBef>
                <a:spcPct val="50000"/>
              </a:spcBef>
            </a:pPr>
            <a:r>
              <a:rPr lang="en-US" sz="2800" b="1">
                <a:solidFill>
                  <a:schemeClr val="tx1"/>
                </a:solidFill>
                <a:latin typeface="Times New Roman" charset="0"/>
              </a:rPr>
              <a:t>Vật dụng của Đền thờ (7:9-51)</a:t>
            </a:r>
          </a:p>
        </p:txBody>
      </p:sp>
      <p:sp>
        <p:nvSpPr>
          <p:cNvPr id="179215" name="Rectangle 66"/>
          <p:cNvSpPr>
            <a:spLocks noChangeArrowheads="1"/>
          </p:cNvSpPr>
          <p:nvPr/>
        </p:nvSpPr>
        <p:spPr bwMode="auto">
          <a:xfrm>
            <a:off x="685800" y="609600"/>
            <a:ext cx="7772400" cy="11430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400">
                <a:solidFill>
                  <a:schemeClr val="tx2"/>
                </a:solidFill>
              </a:rPr>
              <a:t>Sa-lô-môn trong sự vinh quang</a:t>
            </a:r>
            <a:br>
              <a:rPr lang="en-US" sz="4400">
                <a:solidFill>
                  <a:schemeClr val="tx2"/>
                </a:solidFill>
              </a:rPr>
            </a:br>
            <a:r>
              <a:rPr lang="en-US" sz="4400">
                <a:solidFill>
                  <a:schemeClr val="tx2"/>
                </a:solidFill>
              </a:rPr>
              <a:t>1 Vua 2:13-11:43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45"/>
                                        </p:tgtEl>
                                        <p:attrNameLst>
                                          <p:attrName>style.visibility</p:attrName>
                                        </p:attrNameLst>
                                      </p:cBhvr>
                                      <p:to>
                                        <p:strVal val="visible"/>
                                      </p:to>
                                    </p:set>
                                    <p:animEffect transition="in" filter="dissolve">
                                      <p:cBhvr>
                                        <p:cTn id="12" dur="500"/>
                                        <p:tgtEl>
                                          <p:spTgt spid="184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dissolve">
                                      <p:cBhvr>
                                        <p:cTn id="17" dur="500"/>
                                        <p:tgtEl>
                                          <p:spTgt spid="18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44"/>
                                        </p:tgtEl>
                                        <p:attrNameLst>
                                          <p:attrName>style.visibility</p:attrName>
                                        </p:attrNameLst>
                                      </p:cBhvr>
                                      <p:to>
                                        <p:strVal val="visible"/>
                                      </p:to>
                                    </p:set>
                                    <p:animEffect transition="in" filter="dissolve">
                                      <p:cBhvr>
                                        <p:cTn id="22" dur="500"/>
                                        <p:tgtEl>
                                          <p:spTgt spid="18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animEffect transition="in" filter="dissolve">
                                      <p:cBhvr>
                                        <p:cTn id="27" dur="500"/>
                                        <p:tgtEl>
                                          <p:spTgt spid="184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439"/>
                                        </p:tgtEl>
                                        <p:attrNameLst>
                                          <p:attrName>style.visibility</p:attrName>
                                        </p:attrNameLst>
                                      </p:cBhvr>
                                      <p:to>
                                        <p:strVal val="visible"/>
                                      </p:to>
                                    </p:set>
                                    <p:animEffect transition="in" filter="dissolve">
                                      <p:cBhvr>
                                        <p:cTn id="32" dur="500"/>
                                        <p:tgtEl>
                                          <p:spTgt spid="184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8441"/>
                                        </p:tgtEl>
                                        <p:attrNameLst>
                                          <p:attrName>style.visibility</p:attrName>
                                        </p:attrNameLst>
                                      </p:cBhvr>
                                      <p:to>
                                        <p:strVal val="visible"/>
                                      </p:to>
                                    </p:set>
                                    <p:animEffect transition="in" filter="dissolve">
                                      <p:cBhvr>
                                        <p:cTn id="37" dur="500"/>
                                        <p:tgtEl>
                                          <p:spTgt spid="184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446"/>
                                        </p:tgtEl>
                                        <p:attrNameLst>
                                          <p:attrName>style.visibility</p:attrName>
                                        </p:attrNameLst>
                                      </p:cBhvr>
                                      <p:to>
                                        <p:strVal val="visible"/>
                                      </p:to>
                                    </p:set>
                                    <p:animEffect transition="in" filter="dissolve">
                                      <p:cBhvr>
                                        <p:cTn id="42" dur="500"/>
                                        <p:tgtEl>
                                          <p:spTgt spid="184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8449"/>
                                        </p:tgtEl>
                                        <p:attrNameLst>
                                          <p:attrName>style.visibility</p:attrName>
                                        </p:attrNameLst>
                                      </p:cBhvr>
                                      <p:to>
                                        <p:strVal val="visible"/>
                                      </p:to>
                                    </p:set>
                                    <p:animEffect transition="in" filter="dissolve">
                                      <p:cBhvr>
                                        <p:cTn id="47" dur="500"/>
                                        <p:tgtEl>
                                          <p:spTgt spid="1844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8448"/>
                                        </p:tgtEl>
                                        <p:attrNameLst>
                                          <p:attrName>style.visibility</p:attrName>
                                        </p:attrNameLst>
                                      </p:cBhvr>
                                      <p:to>
                                        <p:strVal val="visible"/>
                                      </p:to>
                                    </p:set>
                                    <p:animEffect transition="in" filter="dissolve">
                                      <p:cBhvr>
                                        <p:cTn id="52" dur="500"/>
                                        <p:tgtEl>
                                          <p:spTgt spid="1844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8438"/>
                                        </p:tgtEl>
                                        <p:attrNameLst>
                                          <p:attrName>style.visibility</p:attrName>
                                        </p:attrNameLst>
                                      </p:cBhvr>
                                      <p:to>
                                        <p:strVal val="visible"/>
                                      </p:to>
                                    </p:set>
                                    <p:animEffect transition="in" filter="dissolve">
                                      <p:cBhvr>
                                        <p:cTn id="57" dur="500"/>
                                        <p:tgtEl>
                                          <p:spTgt spid="1843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8442"/>
                                        </p:tgtEl>
                                        <p:attrNameLst>
                                          <p:attrName>style.visibility</p:attrName>
                                        </p:attrNameLst>
                                      </p:cBhvr>
                                      <p:to>
                                        <p:strVal val="visible"/>
                                      </p:to>
                                    </p:set>
                                    <p:animEffect transition="in" filter="dissolve">
                                      <p:cBhvr>
                                        <p:cTn id="62"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autoUpdateAnimBg="0"/>
      <p:bldP spid="18442" grpId="0" animBg="1" autoUpdateAnimBg="0"/>
      <p:bldP spid="18444" grpId="0" animBg="1" autoUpdateAnimBg="0"/>
      <p:bldP spid="18445" grpId="0" animBg="1" autoUpdateAnimBg="0"/>
      <p:bldP spid="18446" grpId="0" animBg="1" autoUpdateAnimBg="0"/>
      <p:bldP spid="1844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sz="half" idx="1"/>
          </p:nvPr>
        </p:nvSpPr>
        <p:spPr>
          <a:xfrm>
            <a:off x="4572000" y="2438400"/>
            <a:ext cx="4038600" cy="1219200"/>
          </a:xfrm>
        </p:spPr>
        <p:txBody>
          <a:bodyPr/>
          <a:lstStyle/>
          <a:p>
            <a:pPr eaLnBrk="1" hangingPunct="1"/>
            <a:r>
              <a:rPr lang="en-US" sz="2800" b="1">
                <a:latin typeface="Times New Roman" charset="0"/>
              </a:rPr>
              <a:t>Sự cung hiến Đền thờ (8:1-66)</a:t>
            </a:r>
          </a:p>
        </p:txBody>
      </p:sp>
      <p:pic>
        <p:nvPicPr>
          <p:cNvPr id="61447" name="Picture 7" descr="king_solomons_temple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02063"/>
            <a:ext cx="405765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goodfullbig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king_solomons_temple_1"/>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b="20451"/>
          <a:stretch>
            <a:fillRect/>
          </a:stretch>
        </p:blipFill>
        <p:spPr>
          <a:xfrm>
            <a:off x="457200" y="4456113"/>
            <a:ext cx="3886200" cy="1990725"/>
          </a:xfrm>
          <a:noFill/>
        </p:spPr>
      </p:pic>
      <p:grpSp>
        <p:nvGrpSpPr>
          <p:cNvPr id="180229" name="Group 9"/>
          <p:cNvGrpSpPr>
            <a:grpSpLocks/>
          </p:cNvGrpSpPr>
          <p:nvPr/>
        </p:nvGrpSpPr>
        <p:grpSpPr bwMode="auto">
          <a:xfrm rot="10670457">
            <a:off x="7848600" y="5715000"/>
            <a:ext cx="1143000" cy="985838"/>
            <a:chOff x="0" y="2149"/>
            <a:chExt cx="2496" cy="2152"/>
          </a:xfrm>
        </p:grpSpPr>
        <p:sp>
          <p:nvSpPr>
            <p:cNvPr id="180231" name="Freeform 10"/>
            <p:cNvSpPr>
              <a:spLocks/>
            </p:cNvSpPr>
            <p:nvPr/>
          </p:nvSpPr>
          <p:spPr bwMode="auto">
            <a:xfrm>
              <a:off x="14" y="2190"/>
              <a:ext cx="2419" cy="2062"/>
            </a:xfrm>
            <a:custGeom>
              <a:avLst/>
              <a:gdLst>
                <a:gd name="T0" fmla="*/ 386 w 4838"/>
                <a:gd name="T1" fmla="*/ 135 h 4123"/>
                <a:gd name="T2" fmla="*/ 549 w 4838"/>
                <a:gd name="T3" fmla="*/ 47 h 4123"/>
                <a:gd name="T4" fmla="*/ 702 w 4838"/>
                <a:gd name="T5" fmla="*/ 0 h 4123"/>
                <a:gd name="T6" fmla="*/ 870 w 4838"/>
                <a:gd name="T7" fmla="*/ 14 h 4123"/>
                <a:gd name="T8" fmla="*/ 1023 w 4838"/>
                <a:gd name="T9" fmla="*/ 59 h 4123"/>
                <a:gd name="T10" fmla="*/ 1113 w 4838"/>
                <a:gd name="T11" fmla="*/ 134 h 4123"/>
                <a:gd name="T12" fmla="*/ 1188 w 4838"/>
                <a:gd name="T13" fmla="*/ 244 h 4123"/>
                <a:gd name="T14" fmla="*/ 1210 w 4838"/>
                <a:gd name="T15" fmla="*/ 423 h 4123"/>
                <a:gd name="T16" fmla="*/ 1153 w 4838"/>
                <a:gd name="T17" fmla="*/ 582 h 4123"/>
                <a:gd name="T18" fmla="*/ 988 w 4838"/>
                <a:gd name="T19" fmla="*/ 712 h 4123"/>
                <a:gd name="T20" fmla="*/ 782 w 4838"/>
                <a:gd name="T21" fmla="*/ 871 h 4123"/>
                <a:gd name="T22" fmla="*/ 687 w 4838"/>
                <a:gd name="T23" fmla="*/ 916 h 4123"/>
                <a:gd name="T24" fmla="*/ 552 w 4838"/>
                <a:gd name="T25" fmla="*/ 1003 h 4123"/>
                <a:gd name="T26" fmla="*/ 413 w 4838"/>
                <a:gd name="T27" fmla="*/ 1031 h 4123"/>
                <a:gd name="T28" fmla="*/ 223 w 4838"/>
                <a:gd name="T29" fmla="*/ 1013 h 4123"/>
                <a:gd name="T30" fmla="*/ 95 w 4838"/>
                <a:gd name="T31" fmla="*/ 918 h 4123"/>
                <a:gd name="T32" fmla="*/ 12 w 4838"/>
                <a:gd name="T33" fmla="*/ 778 h 4123"/>
                <a:gd name="T34" fmla="*/ 0 w 4838"/>
                <a:gd name="T35" fmla="*/ 671 h 4123"/>
                <a:gd name="T36" fmla="*/ 55 w 4838"/>
                <a:gd name="T37" fmla="*/ 548 h 4123"/>
                <a:gd name="T38" fmla="*/ 386 w 4838"/>
                <a:gd name="T39" fmla="*/ 135 h 4123"/>
                <a:gd name="T40" fmla="*/ 386 w 4838"/>
                <a:gd name="T41" fmla="*/ 135 h 4123"/>
                <a:gd name="T42" fmla="*/ 386 w 4838"/>
                <a:gd name="T43" fmla="*/ 135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32" name="Freeform 11"/>
            <p:cNvSpPr>
              <a:spLocks/>
            </p:cNvSpPr>
            <p:nvPr/>
          </p:nvSpPr>
          <p:spPr bwMode="auto">
            <a:xfrm>
              <a:off x="164" y="2487"/>
              <a:ext cx="1917" cy="1405"/>
            </a:xfrm>
            <a:custGeom>
              <a:avLst/>
              <a:gdLst>
                <a:gd name="T0" fmla="*/ 5 w 3832"/>
                <a:gd name="T1" fmla="*/ 353 h 2812"/>
                <a:gd name="T2" fmla="*/ 0 w 3832"/>
                <a:gd name="T3" fmla="*/ 660 h 2812"/>
                <a:gd name="T4" fmla="*/ 202 w 3832"/>
                <a:gd name="T5" fmla="*/ 679 h 2812"/>
                <a:gd name="T6" fmla="*/ 626 w 3832"/>
                <a:gd name="T7" fmla="*/ 702 h 2812"/>
                <a:gd name="T8" fmla="*/ 894 w 3832"/>
                <a:gd name="T9" fmla="*/ 679 h 2812"/>
                <a:gd name="T10" fmla="*/ 902 w 3832"/>
                <a:gd name="T11" fmla="*/ 629 h 2812"/>
                <a:gd name="T12" fmla="*/ 959 w 3832"/>
                <a:gd name="T13" fmla="*/ 196 h 2812"/>
                <a:gd name="T14" fmla="*/ 958 w 3832"/>
                <a:gd name="T15" fmla="*/ 15 h 2812"/>
                <a:gd name="T16" fmla="*/ 824 w 3832"/>
                <a:gd name="T17" fmla="*/ 8 h 2812"/>
                <a:gd name="T18" fmla="*/ 494 w 3832"/>
                <a:gd name="T19" fmla="*/ 6 h 2812"/>
                <a:gd name="T20" fmla="*/ 250 w 3832"/>
                <a:gd name="T21" fmla="*/ 7 h 2812"/>
                <a:gd name="T22" fmla="*/ 5 w 3832"/>
                <a:gd name="T23" fmla="*/ 0 h 2812"/>
                <a:gd name="T24" fmla="*/ 5 w 3832"/>
                <a:gd name="T25" fmla="*/ 353 h 2812"/>
                <a:gd name="T26" fmla="*/ 5 w 3832"/>
                <a:gd name="T27" fmla="*/ 353 h 2812"/>
                <a:gd name="T28" fmla="*/ 5 w 3832"/>
                <a:gd name="T29" fmla="*/ 353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33" name="Freeform 12"/>
            <p:cNvSpPr>
              <a:spLocks/>
            </p:cNvSpPr>
            <p:nvPr/>
          </p:nvSpPr>
          <p:spPr bwMode="auto">
            <a:xfrm>
              <a:off x="566" y="2493"/>
              <a:ext cx="1395" cy="1349"/>
            </a:xfrm>
            <a:custGeom>
              <a:avLst/>
              <a:gdLst>
                <a:gd name="T0" fmla="*/ 698 w 2789"/>
                <a:gd name="T1" fmla="*/ 12 h 2697"/>
                <a:gd name="T2" fmla="*/ 283 w 2789"/>
                <a:gd name="T3" fmla="*/ 466 h 2697"/>
                <a:gd name="T4" fmla="*/ 252 w 2789"/>
                <a:gd name="T5" fmla="*/ 482 h 2697"/>
                <a:gd name="T6" fmla="*/ 217 w 2789"/>
                <a:gd name="T7" fmla="*/ 438 h 2697"/>
                <a:gd name="T8" fmla="*/ 162 w 2789"/>
                <a:gd name="T9" fmla="*/ 377 h 2697"/>
                <a:gd name="T10" fmla="*/ 85 w 2789"/>
                <a:gd name="T11" fmla="*/ 543 h 2697"/>
                <a:gd name="T12" fmla="*/ 141 w 2789"/>
                <a:gd name="T13" fmla="*/ 616 h 2697"/>
                <a:gd name="T14" fmla="*/ 188 w 2789"/>
                <a:gd name="T15" fmla="*/ 638 h 2697"/>
                <a:gd name="T16" fmla="*/ 157 w 2789"/>
                <a:gd name="T17" fmla="*/ 675 h 2697"/>
                <a:gd name="T18" fmla="*/ 15 w 2789"/>
                <a:gd name="T19" fmla="*/ 675 h 2697"/>
                <a:gd name="T20" fmla="*/ 0 w 2789"/>
                <a:gd name="T21" fmla="*/ 580 h 2697"/>
                <a:gd name="T22" fmla="*/ 85 w 2789"/>
                <a:gd name="T23" fmla="*/ 337 h 2697"/>
                <a:gd name="T24" fmla="*/ 117 w 2789"/>
                <a:gd name="T25" fmla="*/ 290 h 2697"/>
                <a:gd name="T26" fmla="*/ 280 w 2789"/>
                <a:gd name="T27" fmla="*/ 325 h 2697"/>
                <a:gd name="T28" fmla="*/ 604 w 2789"/>
                <a:gd name="T29" fmla="*/ 0 h 2697"/>
                <a:gd name="T30" fmla="*/ 698 w 2789"/>
                <a:gd name="T31" fmla="*/ 12 h 2697"/>
                <a:gd name="T32" fmla="*/ 698 w 2789"/>
                <a:gd name="T33" fmla="*/ 12 h 2697"/>
                <a:gd name="T34" fmla="*/ 698 w 2789"/>
                <a:gd name="T35" fmla="*/ 1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34" name="Freeform 13"/>
            <p:cNvSpPr>
              <a:spLocks/>
            </p:cNvSpPr>
            <p:nvPr/>
          </p:nvSpPr>
          <p:spPr bwMode="auto">
            <a:xfrm>
              <a:off x="437" y="2750"/>
              <a:ext cx="1386" cy="962"/>
            </a:xfrm>
            <a:custGeom>
              <a:avLst/>
              <a:gdLst>
                <a:gd name="T0" fmla="*/ 6 w 2772"/>
                <a:gd name="T1" fmla="*/ 0 h 1923"/>
                <a:gd name="T2" fmla="*/ 109 w 2772"/>
                <a:gd name="T3" fmla="*/ 106 h 1923"/>
                <a:gd name="T4" fmla="*/ 166 w 2772"/>
                <a:gd name="T5" fmla="*/ 54 h 1923"/>
                <a:gd name="T6" fmla="*/ 190 w 2772"/>
                <a:gd name="T7" fmla="*/ 79 h 1923"/>
                <a:gd name="T8" fmla="*/ 275 w 2772"/>
                <a:gd name="T9" fmla="*/ 177 h 1923"/>
                <a:gd name="T10" fmla="*/ 358 w 2772"/>
                <a:gd name="T11" fmla="*/ 218 h 1923"/>
                <a:gd name="T12" fmla="*/ 408 w 2772"/>
                <a:gd name="T13" fmla="*/ 255 h 1923"/>
                <a:gd name="T14" fmla="*/ 445 w 2772"/>
                <a:gd name="T15" fmla="*/ 227 h 1923"/>
                <a:gd name="T16" fmla="*/ 525 w 2772"/>
                <a:gd name="T17" fmla="*/ 297 h 1923"/>
                <a:gd name="T18" fmla="*/ 584 w 2772"/>
                <a:gd name="T19" fmla="*/ 266 h 1923"/>
                <a:gd name="T20" fmla="*/ 693 w 2772"/>
                <a:gd name="T21" fmla="*/ 476 h 1923"/>
                <a:gd name="T22" fmla="*/ 653 w 2772"/>
                <a:gd name="T23" fmla="*/ 481 h 1923"/>
                <a:gd name="T24" fmla="*/ 563 w 2772"/>
                <a:gd name="T25" fmla="*/ 320 h 1923"/>
                <a:gd name="T26" fmla="*/ 517 w 2772"/>
                <a:gd name="T27" fmla="*/ 342 h 1923"/>
                <a:gd name="T28" fmla="*/ 436 w 2772"/>
                <a:gd name="T29" fmla="*/ 273 h 1923"/>
                <a:gd name="T30" fmla="*/ 403 w 2772"/>
                <a:gd name="T31" fmla="*/ 305 h 1923"/>
                <a:gd name="T32" fmla="*/ 346 w 2772"/>
                <a:gd name="T33" fmla="*/ 245 h 1923"/>
                <a:gd name="T34" fmla="*/ 193 w 2772"/>
                <a:gd name="T35" fmla="*/ 155 h 1923"/>
                <a:gd name="T36" fmla="*/ 158 w 2772"/>
                <a:gd name="T37" fmla="*/ 105 h 1923"/>
                <a:gd name="T38" fmla="*/ 100 w 2772"/>
                <a:gd name="T39" fmla="*/ 153 h 1923"/>
                <a:gd name="T40" fmla="*/ 0 w 2772"/>
                <a:gd name="T41" fmla="*/ 47 h 1923"/>
                <a:gd name="T42" fmla="*/ 6 w 2772"/>
                <a:gd name="T43" fmla="*/ 0 h 1923"/>
                <a:gd name="T44" fmla="*/ 6 w 2772"/>
                <a:gd name="T45" fmla="*/ 0 h 1923"/>
                <a:gd name="T46" fmla="*/ 6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35" name="Freeform 14"/>
            <p:cNvSpPr>
              <a:spLocks/>
            </p:cNvSpPr>
            <p:nvPr/>
          </p:nvSpPr>
          <p:spPr bwMode="auto">
            <a:xfrm>
              <a:off x="283" y="2243"/>
              <a:ext cx="1723" cy="1676"/>
            </a:xfrm>
            <a:custGeom>
              <a:avLst/>
              <a:gdLst>
                <a:gd name="T0" fmla="*/ 277 w 3445"/>
                <a:gd name="T1" fmla="*/ 289 h 3351"/>
                <a:gd name="T2" fmla="*/ 120 w 3445"/>
                <a:gd name="T3" fmla="*/ 603 h 3351"/>
                <a:gd name="T4" fmla="*/ 0 w 3445"/>
                <a:gd name="T5" fmla="*/ 576 h 3351"/>
                <a:gd name="T6" fmla="*/ 16 w 3445"/>
                <a:gd name="T7" fmla="*/ 671 h 3351"/>
                <a:gd name="T8" fmla="*/ 61 w 3445"/>
                <a:gd name="T9" fmla="*/ 838 h 3351"/>
                <a:gd name="T10" fmla="*/ 282 w 3445"/>
                <a:gd name="T11" fmla="*/ 741 h 3351"/>
                <a:gd name="T12" fmla="*/ 318 w 3445"/>
                <a:gd name="T13" fmla="*/ 703 h 3351"/>
                <a:gd name="T14" fmla="*/ 202 w 3445"/>
                <a:gd name="T15" fmla="*/ 645 h 3351"/>
                <a:gd name="T16" fmla="*/ 193 w 3445"/>
                <a:gd name="T17" fmla="*/ 622 h 3351"/>
                <a:gd name="T18" fmla="*/ 262 w 3445"/>
                <a:gd name="T19" fmla="*/ 455 h 3351"/>
                <a:gd name="T20" fmla="*/ 325 w 3445"/>
                <a:gd name="T21" fmla="*/ 571 h 3351"/>
                <a:gd name="T22" fmla="*/ 352 w 3445"/>
                <a:gd name="T23" fmla="*/ 563 h 3351"/>
                <a:gd name="T24" fmla="*/ 551 w 3445"/>
                <a:gd name="T25" fmla="*/ 367 h 3351"/>
                <a:gd name="T26" fmla="*/ 799 w 3445"/>
                <a:gd name="T27" fmla="*/ 87 h 3351"/>
                <a:gd name="T28" fmla="*/ 862 w 3445"/>
                <a:gd name="T29" fmla="*/ 16 h 3351"/>
                <a:gd name="T30" fmla="*/ 769 w 3445"/>
                <a:gd name="T31" fmla="*/ 0 h 3351"/>
                <a:gd name="T32" fmla="*/ 739 w 3445"/>
                <a:gd name="T33" fmla="*/ 42 h 3351"/>
                <a:gd name="T34" fmla="*/ 398 w 3445"/>
                <a:gd name="T35" fmla="*/ 375 h 3351"/>
                <a:gd name="T36" fmla="*/ 355 w 3445"/>
                <a:gd name="T37" fmla="*/ 410 h 3351"/>
                <a:gd name="T38" fmla="*/ 335 w 3445"/>
                <a:gd name="T39" fmla="*/ 389 h 3351"/>
                <a:gd name="T40" fmla="*/ 288 w 3445"/>
                <a:gd name="T41" fmla="*/ 291 h 3351"/>
                <a:gd name="T42" fmla="*/ 277 w 3445"/>
                <a:gd name="T43" fmla="*/ 289 h 3351"/>
                <a:gd name="T44" fmla="*/ 277 w 3445"/>
                <a:gd name="T45" fmla="*/ 289 h 3351"/>
                <a:gd name="T46" fmla="*/ 277 w 3445"/>
                <a:gd name="T47" fmla="*/ 289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36" name="Freeform 15"/>
            <p:cNvSpPr>
              <a:spLocks/>
            </p:cNvSpPr>
            <p:nvPr/>
          </p:nvSpPr>
          <p:spPr bwMode="auto">
            <a:xfrm>
              <a:off x="163" y="2472"/>
              <a:ext cx="1420" cy="56"/>
            </a:xfrm>
            <a:custGeom>
              <a:avLst/>
              <a:gdLst>
                <a:gd name="T0" fmla="*/ 0 w 2838"/>
                <a:gd name="T1" fmla="*/ 0 h 112"/>
                <a:gd name="T2" fmla="*/ 711 w 2838"/>
                <a:gd name="T3" fmla="*/ 6 h 112"/>
                <a:gd name="T4" fmla="*/ 684 w 2838"/>
                <a:gd name="T5" fmla="*/ 26 h 112"/>
                <a:gd name="T6" fmla="*/ 345 w 2838"/>
                <a:gd name="T7" fmla="*/ 28 h 112"/>
                <a:gd name="T8" fmla="*/ 7 w 2838"/>
                <a:gd name="T9" fmla="*/ 13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37" name="Freeform 16"/>
            <p:cNvSpPr>
              <a:spLocks/>
            </p:cNvSpPr>
            <p:nvPr/>
          </p:nvSpPr>
          <p:spPr bwMode="auto">
            <a:xfrm>
              <a:off x="643" y="3124"/>
              <a:ext cx="191" cy="396"/>
            </a:xfrm>
            <a:custGeom>
              <a:avLst/>
              <a:gdLst>
                <a:gd name="T0" fmla="*/ 96 w 382"/>
                <a:gd name="T1" fmla="*/ 14 h 791"/>
                <a:gd name="T2" fmla="*/ 83 w 382"/>
                <a:gd name="T3" fmla="*/ 45 h 791"/>
                <a:gd name="T4" fmla="*/ 61 w 382"/>
                <a:gd name="T5" fmla="*/ 93 h 791"/>
                <a:gd name="T6" fmla="*/ 37 w 382"/>
                <a:gd name="T7" fmla="*/ 145 h 791"/>
                <a:gd name="T8" fmla="*/ 19 w 382"/>
                <a:gd name="T9" fmla="*/ 189 h 791"/>
                <a:gd name="T10" fmla="*/ 6 w 382"/>
                <a:gd name="T11" fmla="*/ 198 h 791"/>
                <a:gd name="T12" fmla="*/ 0 w 382"/>
                <a:gd name="T13" fmla="*/ 186 h 791"/>
                <a:gd name="T14" fmla="*/ 19 w 382"/>
                <a:gd name="T15" fmla="*/ 136 h 791"/>
                <a:gd name="T16" fmla="*/ 38 w 382"/>
                <a:gd name="T17" fmla="*/ 85 h 791"/>
                <a:gd name="T18" fmla="*/ 56 w 382"/>
                <a:gd name="T19" fmla="*/ 46 h 791"/>
                <a:gd name="T20" fmla="*/ 75 w 382"/>
                <a:gd name="T21" fmla="*/ 8 h 791"/>
                <a:gd name="T22" fmla="*/ 89 w 382"/>
                <a:gd name="T23" fmla="*/ 0 h 791"/>
                <a:gd name="T24" fmla="*/ 96 w 382"/>
                <a:gd name="T25" fmla="*/ 14 h 791"/>
                <a:gd name="T26" fmla="*/ 96 w 382"/>
                <a:gd name="T27" fmla="*/ 14 h 791"/>
                <a:gd name="T28" fmla="*/ 96 w 382"/>
                <a:gd name="T29" fmla="*/ 14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38" name="Freeform 17"/>
            <p:cNvSpPr>
              <a:spLocks/>
            </p:cNvSpPr>
            <p:nvPr/>
          </p:nvSpPr>
          <p:spPr bwMode="auto">
            <a:xfrm>
              <a:off x="833" y="2777"/>
              <a:ext cx="159" cy="315"/>
            </a:xfrm>
            <a:custGeom>
              <a:avLst/>
              <a:gdLst>
                <a:gd name="T0" fmla="*/ 57 w 320"/>
                <a:gd name="T1" fmla="*/ 152 h 629"/>
                <a:gd name="T2" fmla="*/ 46 w 320"/>
                <a:gd name="T3" fmla="*/ 127 h 629"/>
                <a:gd name="T4" fmla="*/ 27 w 320"/>
                <a:gd name="T5" fmla="*/ 82 h 629"/>
                <a:gd name="T6" fmla="*/ 9 w 320"/>
                <a:gd name="T7" fmla="*/ 38 h 629"/>
                <a:gd name="T8" fmla="*/ 0 w 320"/>
                <a:gd name="T9" fmla="*/ 15 h 629"/>
                <a:gd name="T10" fmla="*/ 7 w 320"/>
                <a:gd name="T11" fmla="*/ 0 h 629"/>
                <a:gd name="T12" fmla="*/ 22 w 320"/>
                <a:gd name="T13" fmla="*/ 8 h 629"/>
                <a:gd name="T14" fmla="*/ 33 w 320"/>
                <a:gd name="T15" fmla="*/ 34 h 629"/>
                <a:gd name="T16" fmla="*/ 52 w 320"/>
                <a:gd name="T17" fmla="*/ 77 h 629"/>
                <a:gd name="T18" fmla="*/ 71 w 320"/>
                <a:gd name="T19" fmla="*/ 121 h 629"/>
                <a:gd name="T20" fmla="*/ 79 w 320"/>
                <a:gd name="T21" fmla="*/ 143 h 629"/>
                <a:gd name="T22" fmla="*/ 72 w 320"/>
                <a:gd name="T23" fmla="*/ 158 h 629"/>
                <a:gd name="T24" fmla="*/ 57 w 320"/>
                <a:gd name="T25" fmla="*/ 152 h 629"/>
                <a:gd name="T26" fmla="*/ 57 w 320"/>
                <a:gd name="T27" fmla="*/ 152 h 629"/>
                <a:gd name="T28" fmla="*/ 57 w 320"/>
                <a:gd name="T29" fmla="*/ 152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39" name="Freeform 18"/>
            <p:cNvSpPr>
              <a:spLocks/>
            </p:cNvSpPr>
            <p:nvPr/>
          </p:nvSpPr>
          <p:spPr bwMode="auto">
            <a:xfrm>
              <a:off x="507" y="2777"/>
              <a:ext cx="367" cy="692"/>
            </a:xfrm>
            <a:custGeom>
              <a:avLst/>
              <a:gdLst>
                <a:gd name="T0" fmla="*/ 184 w 734"/>
                <a:gd name="T1" fmla="*/ 5 h 1384"/>
                <a:gd name="T2" fmla="*/ 165 w 734"/>
                <a:gd name="T3" fmla="*/ 48 h 1384"/>
                <a:gd name="T4" fmla="*/ 142 w 734"/>
                <a:gd name="T5" fmla="*/ 89 h 1384"/>
                <a:gd name="T6" fmla="*/ 117 w 734"/>
                <a:gd name="T7" fmla="*/ 129 h 1384"/>
                <a:gd name="T8" fmla="*/ 94 w 734"/>
                <a:gd name="T9" fmla="*/ 170 h 1384"/>
                <a:gd name="T10" fmla="*/ 77 w 734"/>
                <a:gd name="T11" fmla="*/ 209 h 1384"/>
                <a:gd name="T12" fmla="*/ 54 w 734"/>
                <a:gd name="T13" fmla="*/ 263 h 1384"/>
                <a:gd name="T14" fmla="*/ 31 w 734"/>
                <a:gd name="T15" fmla="*/ 315 h 1384"/>
                <a:gd name="T16" fmla="*/ 12 w 734"/>
                <a:gd name="T17" fmla="*/ 346 h 1384"/>
                <a:gd name="T18" fmla="*/ 1 w 734"/>
                <a:gd name="T19" fmla="*/ 346 h 1384"/>
                <a:gd name="T20" fmla="*/ 0 w 734"/>
                <a:gd name="T21" fmla="*/ 331 h 1384"/>
                <a:gd name="T22" fmla="*/ 13 w 734"/>
                <a:gd name="T23" fmla="*/ 303 h 1384"/>
                <a:gd name="T24" fmla="*/ 25 w 734"/>
                <a:gd name="T25" fmla="*/ 277 h 1384"/>
                <a:gd name="T26" fmla="*/ 39 w 734"/>
                <a:gd name="T27" fmla="*/ 247 h 1384"/>
                <a:gd name="T28" fmla="*/ 53 w 734"/>
                <a:gd name="T29" fmla="*/ 217 h 1384"/>
                <a:gd name="T30" fmla="*/ 66 w 734"/>
                <a:gd name="T31" fmla="*/ 189 h 1384"/>
                <a:gd name="T32" fmla="*/ 80 w 734"/>
                <a:gd name="T33" fmla="*/ 159 h 1384"/>
                <a:gd name="T34" fmla="*/ 102 w 734"/>
                <a:gd name="T35" fmla="*/ 118 h 1384"/>
                <a:gd name="T36" fmla="*/ 124 w 734"/>
                <a:gd name="T37" fmla="*/ 81 h 1384"/>
                <a:gd name="T38" fmla="*/ 145 w 734"/>
                <a:gd name="T39" fmla="*/ 43 h 1384"/>
                <a:gd name="T40" fmla="*/ 163 w 734"/>
                <a:gd name="T41" fmla="*/ 0 h 1384"/>
                <a:gd name="T42" fmla="*/ 184 w 734"/>
                <a:gd name="T43" fmla="*/ 5 h 1384"/>
                <a:gd name="T44" fmla="*/ 184 w 734"/>
                <a:gd name="T45" fmla="*/ 5 h 1384"/>
                <a:gd name="T46" fmla="*/ 184 w 734"/>
                <a:gd name="T47" fmla="*/ 5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0" name="Freeform 19"/>
            <p:cNvSpPr>
              <a:spLocks/>
            </p:cNvSpPr>
            <p:nvPr/>
          </p:nvSpPr>
          <p:spPr bwMode="auto">
            <a:xfrm>
              <a:off x="648" y="3499"/>
              <a:ext cx="282" cy="158"/>
            </a:xfrm>
            <a:custGeom>
              <a:avLst/>
              <a:gdLst>
                <a:gd name="T0" fmla="*/ 18 w 563"/>
                <a:gd name="T1" fmla="*/ 1 h 315"/>
                <a:gd name="T2" fmla="*/ 55 w 563"/>
                <a:gd name="T3" fmla="*/ 29 h 315"/>
                <a:gd name="T4" fmla="*/ 97 w 563"/>
                <a:gd name="T5" fmla="*/ 45 h 315"/>
                <a:gd name="T6" fmla="*/ 138 w 563"/>
                <a:gd name="T7" fmla="*/ 67 h 315"/>
                <a:gd name="T8" fmla="*/ 141 w 563"/>
                <a:gd name="T9" fmla="*/ 79 h 315"/>
                <a:gd name="T10" fmla="*/ 125 w 563"/>
                <a:gd name="T11" fmla="*/ 79 h 315"/>
                <a:gd name="T12" fmla="*/ 95 w 563"/>
                <a:gd name="T13" fmla="*/ 67 h 315"/>
                <a:gd name="T14" fmla="*/ 58 w 563"/>
                <a:gd name="T15" fmla="*/ 50 h 315"/>
                <a:gd name="T16" fmla="*/ 0 w 563"/>
                <a:gd name="T17" fmla="*/ 11 h 315"/>
                <a:gd name="T18" fmla="*/ 5 w 563"/>
                <a:gd name="T19" fmla="*/ 0 h 315"/>
                <a:gd name="T20" fmla="*/ 18 w 563"/>
                <a:gd name="T21" fmla="*/ 1 h 315"/>
                <a:gd name="T22" fmla="*/ 18 w 563"/>
                <a:gd name="T23" fmla="*/ 1 h 315"/>
                <a:gd name="T24" fmla="*/ 18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1" name="Freeform 20"/>
            <p:cNvSpPr>
              <a:spLocks/>
            </p:cNvSpPr>
            <p:nvPr/>
          </p:nvSpPr>
          <p:spPr bwMode="auto">
            <a:xfrm>
              <a:off x="400" y="3648"/>
              <a:ext cx="530" cy="283"/>
            </a:xfrm>
            <a:custGeom>
              <a:avLst/>
              <a:gdLst>
                <a:gd name="T0" fmla="*/ 265 w 1059"/>
                <a:gd name="T1" fmla="*/ 5 h 567"/>
                <a:gd name="T2" fmla="*/ 252 w 1059"/>
                <a:gd name="T3" fmla="*/ 19 h 567"/>
                <a:gd name="T4" fmla="*/ 233 w 1059"/>
                <a:gd name="T5" fmla="*/ 34 h 567"/>
                <a:gd name="T6" fmla="*/ 209 w 1059"/>
                <a:gd name="T7" fmla="*/ 50 h 567"/>
                <a:gd name="T8" fmla="*/ 182 w 1059"/>
                <a:gd name="T9" fmla="*/ 66 h 567"/>
                <a:gd name="T10" fmla="*/ 155 w 1059"/>
                <a:gd name="T11" fmla="*/ 80 h 567"/>
                <a:gd name="T12" fmla="*/ 130 w 1059"/>
                <a:gd name="T13" fmla="*/ 93 h 567"/>
                <a:gd name="T14" fmla="*/ 87 w 1059"/>
                <a:gd name="T15" fmla="*/ 113 h 567"/>
                <a:gd name="T16" fmla="*/ 51 w 1059"/>
                <a:gd name="T17" fmla="*/ 128 h 567"/>
                <a:gd name="T18" fmla="*/ 14 w 1059"/>
                <a:gd name="T19" fmla="*/ 141 h 567"/>
                <a:gd name="T20" fmla="*/ 0 w 1059"/>
                <a:gd name="T21" fmla="*/ 135 h 567"/>
                <a:gd name="T22" fmla="*/ 8 w 1059"/>
                <a:gd name="T23" fmla="*/ 121 h 567"/>
                <a:gd name="T24" fmla="*/ 63 w 1059"/>
                <a:gd name="T25" fmla="*/ 98 h 567"/>
                <a:gd name="T26" fmla="*/ 119 w 1059"/>
                <a:gd name="T27" fmla="*/ 75 h 567"/>
                <a:gd name="T28" fmla="*/ 166 w 1059"/>
                <a:gd name="T29" fmla="*/ 55 h 567"/>
                <a:gd name="T30" fmla="*/ 213 w 1059"/>
                <a:gd name="T31" fmla="*/ 33 h 567"/>
                <a:gd name="T32" fmla="*/ 237 w 1059"/>
                <a:gd name="T33" fmla="*/ 16 h 567"/>
                <a:gd name="T34" fmla="*/ 260 w 1059"/>
                <a:gd name="T35" fmla="*/ 0 h 567"/>
                <a:gd name="T36" fmla="*/ 265 w 1059"/>
                <a:gd name="T37" fmla="*/ 5 h 567"/>
                <a:gd name="T38" fmla="*/ 265 w 1059"/>
                <a:gd name="T39" fmla="*/ 5 h 567"/>
                <a:gd name="T40" fmla="*/ 265 w 1059"/>
                <a:gd name="T41" fmla="*/ 5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2" name="Freeform 21"/>
            <p:cNvSpPr>
              <a:spLocks/>
            </p:cNvSpPr>
            <p:nvPr/>
          </p:nvSpPr>
          <p:spPr bwMode="auto">
            <a:xfrm>
              <a:off x="252" y="3363"/>
              <a:ext cx="172" cy="564"/>
            </a:xfrm>
            <a:custGeom>
              <a:avLst/>
              <a:gdLst>
                <a:gd name="T0" fmla="*/ 11 w 344"/>
                <a:gd name="T1" fmla="*/ 42 h 1127"/>
                <a:gd name="T2" fmla="*/ 0 w 344"/>
                <a:gd name="T3" fmla="*/ 13 h 1127"/>
                <a:gd name="T4" fmla="*/ 6 w 344"/>
                <a:gd name="T5" fmla="*/ 0 h 1127"/>
                <a:gd name="T6" fmla="*/ 26 w 344"/>
                <a:gd name="T7" fmla="*/ 10 h 1127"/>
                <a:gd name="T8" fmla="*/ 29 w 344"/>
                <a:gd name="T9" fmla="*/ 39 h 1127"/>
                <a:gd name="T10" fmla="*/ 40 w 344"/>
                <a:gd name="T11" fmla="*/ 122 h 1127"/>
                <a:gd name="T12" fmla="*/ 51 w 344"/>
                <a:gd name="T13" fmla="*/ 161 h 1127"/>
                <a:gd name="T14" fmla="*/ 64 w 344"/>
                <a:gd name="T15" fmla="*/ 203 h 1127"/>
                <a:gd name="T16" fmla="*/ 76 w 344"/>
                <a:gd name="T17" fmla="*/ 237 h 1127"/>
                <a:gd name="T18" fmla="*/ 86 w 344"/>
                <a:gd name="T19" fmla="*/ 268 h 1127"/>
                <a:gd name="T20" fmla="*/ 80 w 344"/>
                <a:gd name="T21" fmla="*/ 282 h 1127"/>
                <a:gd name="T22" fmla="*/ 66 w 344"/>
                <a:gd name="T23" fmla="*/ 275 h 1127"/>
                <a:gd name="T24" fmla="*/ 30 w 344"/>
                <a:gd name="T25" fmla="*/ 163 h 1127"/>
                <a:gd name="T26" fmla="*/ 11 w 344"/>
                <a:gd name="T27" fmla="*/ 42 h 1127"/>
                <a:gd name="T28" fmla="*/ 11 w 344"/>
                <a:gd name="T29" fmla="*/ 42 h 1127"/>
                <a:gd name="T30" fmla="*/ 11 w 344"/>
                <a:gd name="T31" fmla="*/ 42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3" name="Freeform 22"/>
            <p:cNvSpPr>
              <a:spLocks/>
            </p:cNvSpPr>
            <p:nvPr/>
          </p:nvSpPr>
          <p:spPr bwMode="auto">
            <a:xfrm>
              <a:off x="283" y="3367"/>
              <a:ext cx="229" cy="107"/>
            </a:xfrm>
            <a:custGeom>
              <a:avLst/>
              <a:gdLst>
                <a:gd name="T0" fmla="*/ 7 w 459"/>
                <a:gd name="T1" fmla="*/ 0 h 215"/>
                <a:gd name="T2" fmla="*/ 28 w 459"/>
                <a:gd name="T3" fmla="*/ 7 h 215"/>
                <a:gd name="T4" fmla="*/ 110 w 459"/>
                <a:gd name="T5" fmla="*/ 35 h 215"/>
                <a:gd name="T6" fmla="*/ 114 w 459"/>
                <a:gd name="T7" fmla="*/ 53 h 215"/>
                <a:gd name="T8" fmla="*/ 54 w 459"/>
                <a:gd name="T9" fmla="*/ 33 h 215"/>
                <a:gd name="T10" fmla="*/ 0 w 459"/>
                <a:gd name="T11" fmla="*/ 14 h 215"/>
                <a:gd name="T12" fmla="*/ 1 w 459"/>
                <a:gd name="T13" fmla="*/ 5 h 215"/>
                <a:gd name="T14" fmla="*/ 7 w 459"/>
                <a:gd name="T15" fmla="*/ 0 h 215"/>
                <a:gd name="T16" fmla="*/ 7 w 459"/>
                <a:gd name="T17" fmla="*/ 0 h 215"/>
                <a:gd name="T18" fmla="*/ 7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4" name="Freeform 23"/>
            <p:cNvSpPr>
              <a:spLocks/>
            </p:cNvSpPr>
            <p:nvPr/>
          </p:nvSpPr>
          <p:spPr bwMode="auto">
            <a:xfrm>
              <a:off x="140" y="2472"/>
              <a:ext cx="241" cy="1374"/>
            </a:xfrm>
            <a:custGeom>
              <a:avLst/>
              <a:gdLst>
                <a:gd name="T0" fmla="*/ 23 w 483"/>
                <a:gd name="T1" fmla="*/ 7 h 2746"/>
                <a:gd name="T2" fmla="*/ 28 w 483"/>
                <a:gd name="T3" fmla="*/ 260 h 2746"/>
                <a:gd name="T4" fmla="*/ 20 w 483"/>
                <a:gd name="T5" fmla="*/ 533 h 2746"/>
                <a:gd name="T6" fmla="*/ 23 w 483"/>
                <a:gd name="T7" fmla="*/ 581 h 2746"/>
                <a:gd name="T8" fmla="*/ 33 w 483"/>
                <a:gd name="T9" fmla="*/ 658 h 2746"/>
                <a:gd name="T10" fmla="*/ 116 w 483"/>
                <a:gd name="T11" fmla="*/ 668 h 2746"/>
                <a:gd name="T12" fmla="*/ 120 w 483"/>
                <a:gd name="T13" fmla="*/ 688 h 2746"/>
                <a:gd name="T14" fmla="*/ 6 w 483"/>
                <a:gd name="T15" fmla="*/ 679 h 2746"/>
                <a:gd name="T16" fmla="*/ 0 w 483"/>
                <a:gd name="T17" fmla="*/ 531 h 2746"/>
                <a:gd name="T18" fmla="*/ 6 w 483"/>
                <a:gd name="T19" fmla="*/ 368 h 2746"/>
                <a:gd name="T20" fmla="*/ 5 w 483"/>
                <a:gd name="T21" fmla="*/ 204 h 2746"/>
                <a:gd name="T22" fmla="*/ 5 w 483"/>
                <a:gd name="T23" fmla="*/ 105 h 2746"/>
                <a:gd name="T24" fmla="*/ 8 w 483"/>
                <a:gd name="T25" fmla="*/ 9 h 2746"/>
                <a:gd name="T26" fmla="*/ 14 w 483"/>
                <a:gd name="T27" fmla="*/ 0 h 2746"/>
                <a:gd name="T28" fmla="*/ 23 w 483"/>
                <a:gd name="T29" fmla="*/ 7 h 2746"/>
                <a:gd name="T30" fmla="*/ 23 w 483"/>
                <a:gd name="T31" fmla="*/ 7 h 2746"/>
                <a:gd name="T32" fmla="*/ 23 w 483"/>
                <a:gd name="T33" fmla="*/ 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5" name="Freeform 24"/>
            <p:cNvSpPr>
              <a:spLocks/>
            </p:cNvSpPr>
            <p:nvPr/>
          </p:nvSpPr>
          <p:spPr bwMode="auto">
            <a:xfrm>
              <a:off x="574" y="3824"/>
              <a:ext cx="1419" cy="85"/>
            </a:xfrm>
            <a:custGeom>
              <a:avLst/>
              <a:gdLst>
                <a:gd name="T0" fmla="*/ 23 w 2838"/>
                <a:gd name="T1" fmla="*/ 1 h 171"/>
                <a:gd name="T2" fmla="*/ 213 w 2838"/>
                <a:gd name="T3" fmla="*/ 10 h 171"/>
                <a:gd name="T4" fmla="*/ 393 w 2838"/>
                <a:gd name="T5" fmla="*/ 19 h 171"/>
                <a:gd name="T6" fmla="*/ 551 w 2838"/>
                <a:gd name="T7" fmla="*/ 6 h 171"/>
                <a:gd name="T8" fmla="*/ 698 w 2838"/>
                <a:gd name="T9" fmla="*/ 0 h 171"/>
                <a:gd name="T10" fmla="*/ 710 w 2838"/>
                <a:gd name="T11" fmla="*/ 10 h 171"/>
                <a:gd name="T12" fmla="*/ 699 w 2838"/>
                <a:gd name="T13" fmla="*/ 22 h 171"/>
                <a:gd name="T14" fmla="*/ 601 w 2838"/>
                <a:gd name="T15" fmla="*/ 35 h 171"/>
                <a:gd name="T16" fmla="*/ 393 w 2838"/>
                <a:gd name="T17" fmla="*/ 42 h 171"/>
                <a:gd name="T18" fmla="*/ 0 w 2838"/>
                <a:gd name="T19" fmla="*/ 25 h 171"/>
                <a:gd name="T20" fmla="*/ 23 w 2838"/>
                <a:gd name="T21" fmla="*/ 1 h 171"/>
                <a:gd name="T22" fmla="*/ 23 w 2838"/>
                <a:gd name="T23" fmla="*/ 1 h 171"/>
                <a:gd name="T24" fmla="*/ 23 w 2838"/>
                <a:gd name="T25" fmla="*/ 1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6" name="Freeform 25"/>
            <p:cNvSpPr>
              <a:spLocks/>
            </p:cNvSpPr>
            <p:nvPr/>
          </p:nvSpPr>
          <p:spPr bwMode="auto">
            <a:xfrm>
              <a:off x="1950" y="2498"/>
              <a:ext cx="176" cy="1375"/>
            </a:xfrm>
            <a:custGeom>
              <a:avLst/>
              <a:gdLst>
                <a:gd name="T0" fmla="*/ 87 w 351"/>
                <a:gd name="T1" fmla="*/ 13 h 2751"/>
                <a:gd name="T2" fmla="*/ 88 w 351"/>
                <a:gd name="T3" fmla="*/ 60 h 2751"/>
                <a:gd name="T4" fmla="*/ 86 w 351"/>
                <a:gd name="T5" fmla="*/ 118 h 2751"/>
                <a:gd name="T6" fmla="*/ 72 w 351"/>
                <a:gd name="T7" fmla="*/ 251 h 2751"/>
                <a:gd name="T8" fmla="*/ 54 w 351"/>
                <a:gd name="T9" fmla="*/ 386 h 2751"/>
                <a:gd name="T10" fmla="*/ 40 w 351"/>
                <a:gd name="T11" fmla="*/ 497 h 2751"/>
                <a:gd name="T12" fmla="*/ 32 w 351"/>
                <a:gd name="T13" fmla="*/ 592 h 2751"/>
                <a:gd name="T14" fmla="*/ 23 w 351"/>
                <a:gd name="T15" fmla="*/ 677 h 2751"/>
                <a:gd name="T16" fmla="*/ 10 w 351"/>
                <a:gd name="T17" fmla="*/ 687 h 2751"/>
                <a:gd name="T18" fmla="*/ 0 w 351"/>
                <a:gd name="T19" fmla="*/ 673 h 2751"/>
                <a:gd name="T20" fmla="*/ 5 w 351"/>
                <a:gd name="T21" fmla="*/ 573 h 2751"/>
                <a:gd name="T22" fmla="*/ 25 w 351"/>
                <a:gd name="T23" fmla="*/ 433 h 2751"/>
                <a:gd name="T24" fmla="*/ 47 w 351"/>
                <a:gd name="T25" fmla="*/ 289 h 2751"/>
                <a:gd name="T26" fmla="*/ 61 w 351"/>
                <a:gd name="T27" fmla="*/ 173 h 2751"/>
                <a:gd name="T28" fmla="*/ 64 w 351"/>
                <a:gd name="T29" fmla="*/ 9 h 2751"/>
                <a:gd name="T30" fmla="*/ 77 w 351"/>
                <a:gd name="T31" fmla="*/ 0 h 2751"/>
                <a:gd name="T32" fmla="*/ 87 w 351"/>
                <a:gd name="T33" fmla="*/ 13 h 2751"/>
                <a:gd name="T34" fmla="*/ 87 w 351"/>
                <a:gd name="T35" fmla="*/ 13 h 2751"/>
                <a:gd name="T36" fmla="*/ 87 w 351"/>
                <a:gd name="T37" fmla="*/ 13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7" name="Freeform 26"/>
            <p:cNvSpPr>
              <a:spLocks/>
            </p:cNvSpPr>
            <p:nvPr/>
          </p:nvSpPr>
          <p:spPr bwMode="auto">
            <a:xfrm>
              <a:off x="1804" y="2491"/>
              <a:ext cx="294" cy="37"/>
            </a:xfrm>
            <a:custGeom>
              <a:avLst/>
              <a:gdLst>
                <a:gd name="T0" fmla="*/ 18 w 587"/>
                <a:gd name="T1" fmla="*/ 0 h 74"/>
                <a:gd name="T2" fmla="*/ 112 w 587"/>
                <a:gd name="T3" fmla="*/ 2 h 74"/>
                <a:gd name="T4" fmla="*/ 138 w 587"/>
                <a:gd name="T5" fmla="*/ 1 h 74"/>
                <a:gd name="T6" fmla="*/ 147 w 587"/>
                <a:gd name="T7" fmla="*/ 9 h 74"/>
                <a:gd name="T8" fmla="*/ 139 w 587"/>
                <a:gd name="T9" fmla="*/ 19 h 74"/>
                <a:gd name="T10" fmla="*/ 0 w 587"/>
                <a:gd name="T11" fmla="*/ 18 h 74"/>
                <a:gd name="T12" fmla="*/ 8 w 587"/>
                <a:gd name="T13" fmla="*/ 9 h 74"/>
                <a:gd name="T14" fmla="*/ 18 w 587"/>
                <a:gd name="T15" fmla="*/ 0 h 74"/>
                <a:gd name="T16" fmla="*/ 18 w 587"/>
                <a:gd name="T17" fmla="*/ 0 h 74"/>
                <a:gd name="T18" fmla="*/ 18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8" name="Freeform 27"/>
            <p:cNvSpPr>
              <a:spLocks/>
            </p:cNvSpPr>
            <p:nvPr/>
          </p:nvSpPr>
          <p:spPr bwMode="auto">
            <a:xfrm>
              <a:off x="408" y="2574"/>
              <a:ext cx="59" cy="860"/>
            </a:xfrm>
            <a:custGeom>
              <a:avLst/>
              <a:gdLst>
                <a:gd name="T0" fmla="*/ 0 w 117"/>
                <a:gd name="T1" fmla="*/ 419 h 1720"/>
                <a:gd name="T2" fmla="*/ 7 w 117"/>
                <a:gd name="T3" fmla="*/ 328 h 1720"/>
                <a:gd name="T4" fmla="*/ 7 w 117"/>
                <a:gd name="T5" fmla="*/ 12 h 1720"/>
                <a:gd name="T6" fmla="*/ 18 w 117"/>
                <a:gd name="T7" fmla="*/ 0 h 1720"/>
                <a:gd name="T8" fmla="*/ 30 w 117"/>
                <a:gd name="T9" fmla="*/ 12 h 1720"/>
                <a:gd name="T10" fmla="*/ 22 w 117"/>
                <a:gd name="T11" fmla="*/ 430 h 1720"/>
                <a:gd name="T12" fmla="*/ 0 w 117"/>
                <a:gd name="T13" fmla="*/ 419 h 1720"/>
                <a:gd name="T14" fmla="*/ 0 w 117"/>
                <a:gd name="T15" fmla="*/ 419 h 1720"/>
                <a:gd name="T16" fmla="*/ 0 w 117"/>
                <a:gd name="T17" fmla="*/ 419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49" name="Freeform 28"/>
            <p:cNvSpPr>
              <a:spLocks/>
            </p:cNvSpPr>
            <p:nvPr/>
          </p:nvSpPr>
          <p:spPr bwMode="auto">
            <a:xfrm>
              <a:off x="847" y="3697"/>
              <a:ext cx="1005" cy="45"/>
            </a:xfrm>
            <a:custGeom>
              <a:avLst/>
              <a:gdLst>
                <a:gd name="T0" fmla="*/ 15 w 2009"/>
                <a:gd name="T1" fmla="*/ 1 h 91"/>
                <a:gd name="T2" fmla="*/ 130 w 2009"/>
                <a:gd name="T3" fmla="*/ 5 h 91"/>
                <a:gd name="T4" fmla="*/ 358 w 2009"/>
                <a:gd name="T5" fmla="*/ 0 h 91"/>
                <a:gd name="T6" fmla="*/ 492 w 2009"/>
                <a:gd name="T7" fmla="*/ 2 h 91"/>
                <a:gd name="T8" fmla="*/ 503 w 2009"/>
                <a:gd name="T9" fmla="*/ 17 h 91"/>
                <a:gd name="T10" fmla="*/ 488 w 2009"/>
                <a:gd name="T11" fmla="*/ 22 h 91"/>
                <a:gd name="T12" fmla="*/ 356 w 2009"/>
                <a:gd name="T13" fmla="*/ 19 h 91"/>
                <a:gd name="T14" fmla="*/ 134 w 2009"/>
                <a:gd name="T15" fmla="*/ 20 h 91"/>
                <a:gd name="T16" fmla="*/ 0 w 2009"/>
                <a:gd name="T17" fmla="*/ 14 h 91"/>
                <a:gd name="T18" fmla="*/ 15 w 2009"/>
                <a:gd name="T19" fmla="*/ 1 h 91"/>
                <a:gd name="T20" fmla="*/ 15 w 2009"/>
                <a:gd name="T21" fmla="*/ 1 h 91"/>
                <a:gd name="T22" fmla="*/ 15 w 2009"/>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0" name="Freeform 29"/>
            <p:cNvSpPr>
              <a:spLocks/>
            </p:cNvSpPr>
            <p:nvPr/>
          </p:nvSpPr>
          <p:spPr bwMode="auto">
            <a:xfrm>
              <a:off x="663" y="2149"/>
              <a:ext cx="1833" cy="1583"/>
            </a:xfrm>
            <a:custGeom>
              <a:avLst/>
              <a:gdLst>
                <a:gd name="T0" fmla="*/ 0 w 3665"/>
                <a:gd name="T1" fmla="*/ 176 h 3164"/>
                <a:gd name="T2" fmla="*/ 33 w 3665"/>
                <a:gd name="T3" fmla="*/ 145 h 3164"/>
                <a:gd name="T4" fmla="*/ 102 w 3665"/>
                <a:gd name="T5" fmla="*/ 92 h 3164"/>
                <a:gd name="T6" fmla="*/ 139 w 3665"/>
                <a:gd name="T7" fmla="*/ 72 h 3164"/>
                <a:gd name="T8" fmla="*/ 217 w 3665"/>
                <a:gd name="T9" fmla="*/ 39 h 3164"/>
                <a:gd name="T10" fmla="*/ 302 w 3665"/>
                <a:gd name="T11" fmla="*/ 15 h 3164"/>
                <a:gd name="T12" fmla="*/ 370 w 3665"/>
                <a:gd name="T13" fmla="*/ 5 h 3164"/>
                <a:gd name="T14" fmla="*/ 468 w 3665"/>
                <a:gd name="T15" fmla="*/ 0 h 3164"/>
                <a:gd name="T16" fmla="*/ 551 w 3665"/>
                <a:gd name="T17" fmla="*/ 7 h 3164"/>
                <a:gd name="T18" fmla="*/ 633 w 3665"/>
                <a:gd name="T19" fmla="*/ 28 h 3164"/>
                <a:gd name="T20" fmla="*/ 695 w 3665"/>
                <a:gd name="T21" fmla="*/ 52 h 3164"/>
                <a:gd name="T22" fmla="*/ 766 w 3665"/>
                <a:gd name="T23" fmla="*/ 93 h 3164"/>
                <a:gd name="T24" fmla="*/ 813 w 3665"/>
                <a:gd name="T25" fmla="*/ 135 h 3164"/>
                <a:gd name="T26" fmla="*/ 847 w 3665"/>
                <a:gd name="T27" fmla="*/ 171 h 3164"/>
                <a:gd name="T28" fmla="*/ 872 w 3665"/>
                <a:gd name="T29" fmla="*/ 210 h 3164"/>
                <a:gd name="T30" fmla="*/ 897 w 3665"/>
                <a:gd name="T31" fmla="*/ 264 h 3164"/>
                <a:gd name="T32" fmla="*/ 914 w 3665"/>
                <a:gd name="T33" fmla="*/ 340 h 3164"/>
                <a:gd name="T34" fmla="*/ 917 w 3665"/>
                <a:gd name="T35" fmla="*/ 400 h 3164"/>
                <a:gd name="T36" fmla="*/ 912 w 3665"/>
                <a:gd name="T37" fmla="*/ 475 h 3164"/>
                <a:gd name="T38" fmla="*/ 898 w 3665"/>
                <a:gd name="T39" fmla="*/ 528 h 3164"/>
                <a:gd name="T40" fmla="*/ 865 w 3665"/>
                <a:gd name="T41" fmla="*/ 593 h 3164"/>
                <a:gd name="T42" fmla="*/ 831 w 3665"/>
                <a:gd name="T43" fmla="*/ 639 h 3164"/>
                <a:gd name="T44" fmla="*/ 787 w 3665"/>
                <a:gd name="T45" fmla="*/ 687 h 3164"/>
                <a:gd name="T46" fmla="*/ 734 w 3665"/>
                <a:gd name="T47" fmla="*/ 737 h 3164"/>
                <a:gd name="T48" fmla="*/ 703 w 3665"/>
                <a:gd name="T49" fmla="*/ 764 h 3164"/>
                <a:gd name="T50" fmla="*/ 670 w 3665"/>
                <a:gd name="T51" fmla="*/ 792 h 3164"/>
                <a:gd name="T52" fmla="*/ 665 w 3665"/>
                <a:gd name="T53" fmla="*/ 722 h 3164"/>
                <a:gd name="T54" fmla="*/ 720 w 3665"/>
                <a:gd name="T55" fmla="*/ 682 h 3164"/>
                <a:gd name="T56" fmla="*/ 764 w 3665"/>
                <a:gd name="T57" fmla="*/ 643 h 3164"/>
                <a:gd name="T58" fmla="*/ 796 w 3665"/>
                <a:gd name="T59" fmla="*/ 604 h 3164"/>
                <a:gd name="T60" fmla="*/ 821 w 3665"/>
                <a:gd name="T61" fmla="*/ 566 h 3164"/>
                <a:gd name="T62" fmla="*/ 842 w 3665"/>
                <a:gd name="T63" fmla="*/ 512 h 3164"/>
                <a:gd name="T64" fmla="*/ 851 w 3665"/>
                <a:gd name="T65" fmla="*/ 459 h 3164"/>
                <a:gd name="T66" fmla="*/ 849 w 3665"/>
                <a:gd name="T67" fmla="*/ 398 h 3164"/>
                <a:gd name="T68" fmla="*/ 848 w 3665"/>
                <a:gd name="T69" fmla="*/ 356 h 3164"/>
                <a:gd name="T70" fmla="*/ 833 w 3665"/>
                <a:gd name="T71" fmla="*/ 278 h 3164"/>
                <a:gd name="T72" fmla="*/ 820 w 3665"/>
                <a:gd name="T73" fmla="*/ 242 h 3164"/>
                <a:gd name="T74" fmla="*/ 786 w 3665"/>
                <a:gd name="T75" fmla="*/ 178 h 3164"/>
                <a:gd name="T76" fmla="*/ 740 w 3665"/>
                <a:gd name="T77" fmla="*/ 127 h 3164"/>
                <a:gd name="T78" fmla="*/ 675 w 3665"/>
                <a:gd name="T79" fmla="*/ 87 h 3164"/>
                <a:gd name="T80" fmla="*/ 596 w 3665"/>
                <a:gd name="T81" fmla="*/ 62 h 3164"/>
                <a:gd name="T82" fmla="*/ 520 w 3665"/>
                <a:gd name="T83" fmla="*/ 47 h 3164"/>
                <a:gd name="T84" fmla="*/ 463 w 3665"/>
                <a:gd name="T85" fmla="*/ 42 h 3164"/>
                <a:gd name="T86" fmla="*/ 376 w 3665"/>
                <a:gd name="T87" fmla="*/ 45 h 3164"/>
                <a:gd name="T88" fmla="*/ 305 w 3665"/>
                <a:gd name="T89" fmla="*/ 59 h 3164"/>
                <a:gd name="T90" fmla="*/ 193 w 3665"/>
                <a:gd name="T91" fmla="*/ 100 h 3164"/>
                <a:gd name="T92" fmla="*/ 140 w 3665"/>
                <a:gd name="T93" fmla="*/ 130 h 3164"/>
                <a:gd name="T94" fmla="*/ 82 w 3665"/>
                <a:gd name="T95" fmla="*/ 169 h 3164"/>
                <a:gd name="T96" fmla="*/ 0 w 3665"/>
                <a:gd name="T97" fmla="*/ 176 h 3164"/>
                <a:gd name="T98" fmla="*/ 0 w 3665"/>
                <a:gd name="T99" fmla="*/ 176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1" name="Freeform 30"/>
            <p:cNvSpPr>
              <a:spLocks/>
            </p:cNvSpPr>
            <p:nvPr/>
          </p:nvSpPr>
          <p:spPr bwMode="auto">
            <a:xfrm>
              <a:off x="449" y="2750"/>
              <a:ext cx="357" cy="245"/>
            </a:xfrm>
            <a:custGeom>
              <a:avLst/>
              <a:gdLst>
                <a:gd name="T0" fmla="*/ 0 w 715"/>
                <a:gd name="T1" fmla="*/ 0 h 490"/>
                <a:gd name="T2" fmla="*/ 103 w 715"/>
                <a:gd name="T3" fmla="*/ 106 h 490"/>
                <a:gd name="T4" fmla="*/ 158 w 715"/>
                <a:gd name="T5" fmla="*/ 42 h 490"/>
                <a:gd name="T6" fmla="*/ 178 w 715"/>
                <a:gd name="T7" fmla="*/ 60 h 490"/>
                <a:gd name="T8" fmla="*/ 176 w 715"/>
                <a:gd name="T9" fmla="*/ 74 h 490"/>
                <a:gd name="T10" fmla="*/ 162 w 715"/>
                <a:gd name="T11" fmla="*/ 60 h 490"/>
                <a:gd name="T12" fmla="*/ 103 w 715"/>
                <a:gd name="T13" fmla="*/ 123 h 490"/>
                <a:gd name="T14" fmla="*/ 1 w 715"/>
                <a:gd name="T15" fmla="*/ 15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2" name="Freeform 31"/>
            <p:cNvSpPr>
              <a:spLocks/>
            </p:cNvSpPr>
            <p:nvPr/>
          </p:nvSpPr>
          <p:spPr bwMode="auto">
            <a:xfrm>
              <a:off x="449" y="2832"/>
              <a:ext cx="309" cy="246"/>
            </a:xfrm>
            <a:custGeom>
              <a:avLst/>
              <a:gdLst>
                <a:gd name="T0" fmla="*/ 2 w 620"/>
                <a:gd name="T1" fmla="*/ 0 h 493"/>
                <a:gd name="T2" fmla="*/ 95 w 620"/>
                <a:gd name="T3" fmla="*/ 106 h 493"/>
                <a:gd name="T4" fmla="*/ 154 w 620"/>
                <a:gd name="T5" fmla="*/ 58 h 493"/>
                <a:gd name="T6" fmla="*/ 146 w 620"/>
                <a:gd name="T7" fmla="*/ 80 h 493"/>
                <a:gd name="T8" fmla="*/ 92 w 620"/>
                <a:gd name="T9" fmla="*/ 123 h 493"/>
                <a:gd name="T10" fmla="*/ 0 w 620"/>
                <a:gd name="T11" fmla="*/ 17 h 493"/>
                <a:gd name="T12" fmla="*/ 2 w 620"/>
                <a:gd name="T13" fmla="*/ 0 h 493"/>
                <a:gd name="T14" fmla="*/ 2 w 620"/>
                <a:gd name="T15" fmla="*/ 0 h 493"/>
                <a:gd name="T16" fmla="*/ 2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3" name="Freeform 32"/>
            <p:cNvSpPr>
              <a:spLocks/>
            </p:cNvSpPr>
            <p:nvPr/>
          </p:nvSpPr>
          <p:spPr bwMode="auto">
            <a:xfrm>
              <a:off x="1132" y="3240"/>
              <a:ext cx="614" cy="466"/>
            </a:xfrm>
            <a:custGeom>
              <a:avLst/>
              <a:gdLst>
                <a:gd name="T0" fmla="*/ 5 w 1228"/>
                <a:gd name="T1" fmla="*/ 0 h 931"/>
                <a:gd name="T2" fmla="*/ 56 w 1228"/>
                <a:gd name="T3" fmla="*/ 54 h 931"/>
                <a:gd name="T4" fmla="*/ 89 w 1228"/>
                <a:gd name="T5" fmla="*/ 22 h 931"/>
                <a:gd name="T6" fmla="*/ 169 w 1228"/>
                <a:gd name="T7" fmla="*/ 97 h 931"/>
                <a:gd name="T8" fmla="*/ 219 w 1228"/>
                <a:gd name="T9" fmla="*/ 66 h 931"/>
                <a:gd name="T10" fmla="*/ 307 w 1228"/>
                <a:gd name="T11" fmla="*/ 226 h 931"/>
                <a:gd name="T12" fmla="*/ 299 w 1228"/>
                <a:gd name="T13" fmla="*/ 233 h 931"/>
                <a:gd name="T14" fmla="*/ 219 w 1228"/>
                <a:gd name="T15" fmla="*/ 83 h 931"/>
                <a:gd name="T16" fmla="*/ 166 w 1228"/>
                <a:gd name="T17" fmla="*/ 119 h 931"/>
                <a:gd name="T18" fmla="*/ 88 w 1228"/>
                <a:gd name="T19" fmla="*/ 40 h 931"/>
                <a:gd name="T20" fmla="*/ 53 w 1228"/>
                <a:gd name="T21" fmla="*/ 72 h 931"/>
                <a:gd name="T22" fmla="*/ 0 w 1228"/>
                <a:gd name="T23" fmla="*/ 8 h 931"/>
                <a:gd name="T24" fmla="*/ 5 w 1228"/>
                <a:gd name="T25" fmla="*/ 0 h 931"/>
                <a:gd name="T26" fmla="*/ 5 w 1228"/>
                <a:gd name="T27" fmla="*/ 0 h 931"/>
                <a:gd name="T28" fmla="*/ 5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4" name="Freeform 33"/>
            <p:cNvSpPr>
              <a:spLocks/>
            </p:cNvSpPr>
            <p:nvPr/>
          </p:nvSpPr>
          <p:spPr bwMode="auto">
            <a:xfrm>
              <a:off x="1162" y="3182"/>
              <a:ext cx="661" cy="520"/>
            </a:xfrm>
            <a:custGeom>
              <a:avLst/>
              <a:gdLst>
                <a:gd name="T0" fmla="*/ 0 w 1323"/>
                <a:gd name="T1" fmla="*/ 11 h 1039"/>
                <a:gd name="T2" fmla="*/ 42 w 1323"/>
                <a:gd name="T3" fmla="*/ 48 h 1039"/>
                <a:gd name="T4" fmla="*/ 76 w 1323"/>
                <a:gd name="T5" fmla="*/ 19 h 1039"/>
                <a:gd name="T6" fmla="*/ 159 w 1323"/>
                <a:gd name="T7" fmla="*/ 97 h 1039"/>
                <a:gd name="T8" fmla="*/ 214 w 1323"/>
                <a:gd name="T9" fmla="*/ 59 h 1039"/>
                <a:gd name="T10" fmla="*/ 316 w 1323"/>
                <a:gd name="T11" fmla="*/ 258 h 1039"/>
                <a:gd name="T12" fmla="*/ 330 w 1323"/>
                <a:gd name="T13" fmla="*/ 260 h 1039"/>
                <a:gd name="T14" fmla="*/ 220 w 1323"/>
                <a:gd name="T15" fmla="*/ 41 h 1039"/>
                <a:gd name="T16" fmla="*/ 162 w 1323"/>
                <a:gd name="T17" fmla="*/ 81 h 1039"/>
                <a:gd name="T18" fmla="*/ 73 w 1323"/>
                <a:gd name="T19" fmla="*/ 0 h 1039"/>
                <a:gd name="T20" fmla="*/ 40 w 1323"/>
                <a:gd name="T21" fmla="*/ 34 h 1039"/>
                <a:gd name="T22" fmla="*/ 7 w 1323"/>
                <a:gd name="T23" fmla="*/ 0 h 1039"/>
                <a:gd name="T24" fmla="*/ 0 w 1323"/>
                <a:gd name="T25" fmla="*/ 11 h 1039"/>
                <a:gd name="T26" fmla="*/ 0 w 1323"/>
                <a:gd name="T27" fmla="*/ 11 h 1039"/>
                <a:gd name="T28" fmla="*/ 0 w 1323"/>
                <a:gd name="T29" fmla="*/ 1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5" name="Freeform 34"/>
            <p:cNvSpPr>
              <a:spLocks/>
            </p:cNvSpPr>
            <p:nvPr/>
          </p:nvSpPr>
          <p:spPr bwMode="auto">
            <a:xfrm>
              <a:off x="441" y="2605"/>
              <a:ext cx="995" cy="38"/>
            </a:xfrm>
            <a:custGeom>
              <a:avLst/>
              <a:gdLst>
                <a:gd name="T0" fmla="*/ 0 w 1990"/>
                <a:gd name="T1" fmla="*/ 0 h 78"/>
                <a:gd name="T2" fmla="*/ 172 w 1990"/>
                <a:gd name="T3" fmla="*/ 7 h 78"/>
                <a:gd name="T4" fmla="*/ 405 w 1990"/>
                <a:gd name="T5" fmla="*/ 7 h 78"/>
                <a:gd name="T6" fmla="*/ 498 w 1990"/>
                <a:gd name="T7" fmla="*/ 4 h 78"/>
                <a:gd name="T8" fmla="*/ 478 w 1990"/>
                <a:gd name="T9" fmla="*/ 19 h 78"/>
                <a:gd name="T10" fmla="*/ 400 w 1990"/>
                <a:gd name="T11" fmla="*/ 14 h 78"/>
                <a:gd name="T12" fmla="*/ 219 w 1990"/>
                <a:gd name="T13" fmla="*/ 19 h 78"/>
                <a:gd name="T14" fmla="*/ 140 w 1990"/>
                <a:gd name="T15" fmla="*/ 15 h 78"/>
                <a:gd name="T16" fmla="*/ 7 w 1990"/>
                <a:gd name="T17" fmla="*/ 13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6" name="Freeform 35"/>
            <p:cNvSpPr>
              <a:spLocks/>
            </p:cNvSpPr>
            <p:nvPr/>
          </p:nvSpPr>
          <p:spPr bwMode="auto">
            <a:xfrm>
              <a:off x="1683" y="2639"/>
              <a:ext cx="189" cy="36"/>
            </a:xfrm>
            <a:custGeom>
              <a:avLst/>
              <a:gdLst>
                <a:gd name="T0" fmla="*/ 5 w 378"/>
                <a:gd name="T1" fmla="*/ 0 h 73"/>
                <a:gd name="T2" fmla="*/ 95 w 378"/>
                <a:gd name="T3" fmla="*/ 2 h 73"/>
                <a:gd name="T4" fmla="*/ 93 w 378"/>
                <a:gd name="T5" fmla="*/ 18 h 73"/>
                <a:gd name="T6" fmla="*/ 0 w 378"/>
                <a:gd name="T7" fmla="*/ 11 h 73"/>
                <a:gd name="T8" fmla="*/ 5 w 378"/>
                <a:gd name="T9" fmla="*/ 0 h 73"/>
                <a:gd name="T10" fmla="*/ 5 w 378"/>
                <a:gd name="T11" fmla="*/ 0 h 73"/>
                <a:gd name="T12" fmla="*/ 5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7" name="Freeform 36"/>
            <p:cNvSpPr>
              <a:spLocks/>
            </p:cNvSpPr>
            <p:nvPr/>
          </p:nvSpPr>
          <p:spPr bwMode="auto">
            <a:xfrm>
              <a:off x="490" y="2796"/>
              <a:ext cx="763" cy="29"/>
            </a:xfrm>
            <a:custGeom>
              <a:avLst/>
              <a:gdLst>
                <a:gd name="T0" fmla="*/ 0 w 1526"/>
                <a:gd name="T1" fmla="*/ 6 h 57"/>
                <a:gd name="T2" fmla="*/ 172 w 1526"/>
                <a:gd name="T3" fmla="*/ 6 h 57"/>
                <a:gd name="T4" fmla="*/ 382 w 1526"/>
                <a:gd name="T5" fmla="*/ 0 h 57"/>
                <a:gd name="T6" fmla="*/ 376 w 1526"/>
                <a:gd name="T7" fmla="*/ 11 h 57"/>
                <a:gd name="T8" fmla="*/ 184 w 1526"/>
                <a:gd name="T9" fmla="*/ 15 h 57"/>
                <a:gd name="T10" fmla="*/ 94 w 1526"/>
                <a:gd name="T11" fmla="*/ 12 h 57"/>
                <a:gd name="T12" fmla="*/ 10 w 1526"/>
                <a:gd name="T13" fmla="*/ 14 h 57"/>
                <a:gd name="T14" fmla="*/ 0 w 1526"/>
                <a:gd name="T15" fmla="*/ 6 h 57"/>
                <a:gd name="T16" fmla="*/ 0 w 1526"/>
                <a:gd name="T17" fmla="*/ 6 h 57"/>
                <a:gd name="T18" fmla="*/ 0 w 1526"/>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8" name="Freeform 37"/>
            <p:cNvSpPr>
              <a:spLocks/>
            </p:cNvSpPr>
            <p:nvPr/>
          </p:nvSpPr>
          <p:spPr bwMode="auto">
            <a:xfrm>
              <a:off x="1543" y="2833"/>
              <a:ext cx="310" cy="19"/>
            </a:xfrm>
            <a:custGeom>
              <a:avLst/>
              <a:gdLst>
                <a:gd name="T0" fmla="*/ 3 w 620"/>
                <a:gd name="T1" fmla="*/ 0 h 38"/>
                <a:gd name="T2" fmla="*/ 153 w 620"/>
                <a:gd name="T3" fmla="*/ 0 h 38"/>
                <a:gd name="T4" fmla="*/ 155 w 620"/>
                <a:gd name="T5" fmla="*/ 10 h 38"/>
                <a:gd name="T6" fmla="*/ 0 w 620"/>
                <a:gd name="T7" fmla="*/ 8 h 38"/>
                <a:gd name="T8" fmla="*/ 3 w 620"/>
                <a:gd name="T9" fmla="*/ 0 h 38"/>
                <a:gd name="T10" fmla="*/ 3 w 620"/>
                <a:gd name="T11" fmla="*/ 0 h 38"/>
                <a:gd name="T12" fmla="*/ 3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59" name="Freeform 38"/>
            <p:cNvSpPr>
              <a:spLocks/>
            </p:cNvSpPr>
            <p:nvPr/>
          </p:nvSpPr>
          <p:spPr bwMode="auto">
            <a:xfrm>
              <a:off x="433" y="3009"/>
              <a:ext cx="177" cy="19"/>
            </a:xfrm>
            <a:custGeom>
              <a:avLst/>
              <a:gdLst>
                <a:gd name="T0" fmla="*/ 2 w 353"/>
                <a:gd name="T1" fmla="*/ 0 h 38"/>
                <a:gd name="T2" fmla="*/ 73 w 353"/>
                <a:gd name="T3" fmla="*/ 0 h 38"/>
                <a:gd name="T4" fmla="*/ 89 w 353"/>
                <a:gd name="T5" fmla="*/ 10 h 38"/>
                <a:gd name="T6" fmla="*/ 0 w 353"/>
                <a:gd name="T7" fmla="*/ 10 h 38"/>
                <a:gd name="T8" fmla="*/ 2 w 353"/>
                <a:gd name="T9" fmla="*/ 0 h 38"/>
                <a:gd name="T10" fmla="*/ 2 w 353"/>
                <a:gd name="T11" fmla="*/ 0 h 38"/>
                <a:gd name="T12" fmla="*/ 2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0" name="Freeform 39"/>
            <p:cNvSpPr>
              <a:spLocks/>
            </p:cNvSpPr>
            <p:nvPr/>
          </p:nvSpPr>
          <p:spPr bwMode="auto">
            <a:xfrm>
              <a:off x="940" y="2996"/>
              <a:ext cx="124" cy="28"/>
            </a:xfrm>
            <a:custGeom>
              <a:avLst/>
              <a:gdLst>
                <a:gd name="T0" fmla="*/ 0 w 247"/>
                <a:gd name="T1" fmla="*/ 6 h 55"/>
                <a:gd name="T2" fmla="*/ 62 w 247"/>
                <a:gd name="T3" fmla="*/ 0 h 55"/>
                <a:gd name="T4" fmla="*/ 40 w 247"/>
                <a:gd name="T5" fmla="*/ 14 h 55"/>
                <a:gd name="T6" fmla="*/ 7 w 247"/>
                <a:gd name="T7" fmla="*/ 13 h 55"/>
                <a:gd name="T8" fmla="*/ 0 w 247"/>
                <a:gd name="T9" fmla="*/ 6 h 55"/>
                <a:gd name="T10" fmla="*/ 0 w 247"/>
                <a:gd name="T11" fmla="*/ 6 h 55"/>
                <a:gd name="T12" fmla="*/ 0 w 247"/>
                <a:gd name="T13" fmla="*/ 6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1" name="Freeform 40"/>
            <p:cNvSpPr>
              <a:spLocks/>
            </p:cNvSpPr>
            <p:nvPr/>
          </p:nvSpPr>
          <p:spPr bwMode="auto">
            <a:xfrm>
              <a:off x="1356" y="3013"/>
              <a:ext cx="506" cy="27"/>
            </a:xfrm>
            <a:custGeom>
              <a:avLst/>
              <a:gdLst>
                <a:gd name="T0" fmla="*/ 2 w 1011"/>
                <a:gd name="T1" fmla="*/ 4 h 54"/>
                <a:gd name="T2" fmla="*/ 252 w 1011"/>
                <a:gd name="T3" fmla="*/ 0 h 54"/>
                <a:gd name="T4" fmla="*/ 253 w 1011"/>
                <a:gd name="T5" fmla="*/ 14 h 54"/>
                <a:gd name="T6" fmla="*/ 155 w 1011"/>
                <a:gd name="T7" fmla="*/ 10 h 54"/>
                <a:gd name="T8" fmla="*/ 0 w 1011"/>
                <a:gd name="T9" fmla="*/ 13 h 54"/>
                <a:gd name="T10" fmla="*/ 2 w 1011"/>
                <a:gd name="T11" fmla="*/ 4 h 54"/>
                <a:gd name="T12" fmla="*/ 2 w 1011"/>
                <a:gd name="T13" fmla="*/ 4 h 54"/>
                <a:gd name="T14" fmla="*/ 2 w 1011"/>
                <a:gd name="T15" fmla="*/ 4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2" name="Freeform 41"/>
            <p:cNvSpPr>
              <a:spLocks/>
            </p:cNvSpPr>
            <p:nvPr/>
          </p:nvSpPr>
          <p:spPr bwMode="auto">
            <a:xfrm>
              <a:off x="441" y="3206"/>
              <a:ext cx="194" cy="22"/>
            </a:xfrm>
            <a:custGeom>
              <a:avLst/>
              <a:gdLst>
                <a:gd name="T0" fmla="*/ 3 w 388"/>
                <a:gd name="T1" fmla="*/ 0 h 44"/>
                <a:gd name="T2" fmla="*/ 97 w 388"/>
                <a:gd name="T3" fmla="*/ 3 h 44"/>
                <a:gd name="T4" fmla="*/ 93 w 388"/>
                <a:gd name="T5" fmla="*/ 11 h 44"/>
                <a:gd name="T6" fmla="*/ 42 w 388"/>
                <a:gd name="T7" fmla="*/ 10 h 44"/>
                <a:gd name="T8" fmla="*/ 0 w 388"/>
                <a:gd name="T9" fmla="*/ 10 h 44"/>
                <a:gd name="T10" fmla="*/ 3 w 388"/>
                <a:gd name="T11" fmla="*/ 0 h 44"/>
                <a:gd name="T12" fmla="*/ 3 w 388"/>
                <a:gd name="T13" fmla="*/ 0 h 44"/>
                <a:gd name="T14" fmla="*/ 3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3" name="Freeform 42"/>
            <p:cNvSpPr>
              <a:spLocks/>
            </p:cNvSpPr>
            <p:nvPr/>
          </p:nvSpPr>
          <p:spPr bwMode="auto">
            <a:xfrm>
              <a:off x="1197" y="3203"/>
              <a:ext cx="94" cy="17"/>
            </a:xfrm>
            <a:custGeom>
              <a:avLst/>
              <a:gdLst>
                <a:gd name="T0" fmla="*/ 0 w 189"/>
                <a:gd name="T1" fmla="*/ 2 h 34"/>
                <a:gd name="T2" fmla="*/ 47 w 189"/>
                <a:gd name="T3" fmla="*/ 0 h 34"/>
                <a:gd name="T4" fmla="*/ 42 w 189"/>
                <a:gd name="T5" fmla="*/ 9 h 34"/>
                <a:gd name="T6" fmla="*/ 4 w 189"/>
                <a:gd name="T7" fmla="*/ 9 h 34"/>
                <a:gd name="T8" fmla="*/ 0 w 189"/>
                <a:gd name="T9" fmla="*/ 2 h 34"/>
                <a:gd name="T10" fmla="*/ 0 w 189"/>
                <a:gd name="T11" fmla="*/ 2 h 34"/>
                <a:gd name="T12" fmla="*/ 0 w 189"/>
                <a:gd name="T13" fmla="*/ 2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4" name="Freeform 43"/>
            <p:cNvSpPr>
              <a:spLocks/>
            </p:cNvSpPr>
            <p:nvPr/>
          </p:nvSpPr>
          <p:spPr bwMode="auto">
            <a:xfrm>
              <a:off x="1327" y="3203"/>
              <a:ext cx="528" cy="33"/>
            </a:xfrm>
            <a:custGeom>
              <a:avLst/>
              <a:gdLst>
                <a:gd name="T0" fmla="*/ 0 w 1057"/>
                <a:gd name="T1" fmla="*/ 0 h 64"/>
                <a:gd name="T2" fmla="*/ 78 w 1057"/>
                <a:gd name="T3" fmla="*/ 2 h 64"/>
                <a:gd name="T4" fmla="*/ 262 w 1057"/>
                <a:gd name="T5" fmla="*/ 2 h 64"/>
                <a:gd name="T6" fmla="*/ 264 w 1057"/>
                <a:gd name="T7" fmla="*/ 17 h 64"/>
                <a:gd name="T8" fmla="*/ 205 w 1057"/>
                <a:gd name="T9" fmla="*/ 15 h 64"/>
                <a:gd name="T10" fmla="*/ 73 w 1057"/>
                <a:gd name="T11" fmla="*/ 11 h 64"/>
                <a:gd name="T12" fmla="*/ 8 w 1057"/>
                <a:gd name="T13" fmla="*/ 9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5" name="Freeform 44"/>
            <p:cNvSpPr>
              <a:spLocks/>
            </p:cNvSpPr>
            <p:nvPr/>
          </p:nvSpPr>
          <p:spPr bwMode="auto">
            <a:xfrm>
              <a:off x="676" y="3477"/>
              <a:ext cx="959" cy="31"/>
            </a:xfrm>
            <a:custGeom>
              <a:avLst/>
              <a:gdLst>
                <a:gd name="T0" fmla="*/ 0 w 1918"/>
                <a:gd name="T1" fmla="*/ 0 h 63"/>
                <a:gd name="T2" fmla="*/ 474 w 1918"/>
                <a:gd name="T3" fmla="*/ 2 h 63"/>
                <a:gd name="T4" fmla="*/ 480 w 1918"/>
                <a:gd name="T5" fmla="*/ 15 h 63"/>
                <a:gd name="T6" fmla="*/ 2 w 1918"/>
                <a:gd name="T7" fmla="*/ 1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6" name="Freeform 45"/>
            <p:cNvSpPr>
              <a:spLocks/>
            </p:cNvSpPr>
            <p:nvPr/>
          </p:nvSpPr>
          <p:spPr bwMode="auto">
            <a:xfrm>
              <a:off x="1685" y="3482"/>
              <a:ext cx="158" cy="24"/>
            </a:xfrm>
            <a:custGeom>
              <a:avLst/>
              <a:gdLst>
                <a:gd name="T0" fmla="*/ 0 w 316"/>
                <a:gd name="T1" fmla="*/ 1 h 50"/>
                <a:gd name="T2" fmla="*/ 79 w 316"/>
                <a:gd name="T3" fmla="*/ 0 h 50"/>
                <a:gd name="T4" fmla="*/ 79 w 316"/>
                <a:gd name="T5" fmla="*/ 12 h 50"/>
                <a:gd name="T6" fmla="*/ 9 w 316"/>
                <a:gd name="T7" fmla="*/ 10 h 50"/>
                <a:gd name="T8" fmla="*/ 0 w 316"/>
                <a:gd name="T9" fmla="*/ 1 h 50"/>
                <a:gd name="T10" fmla="*/ 0 w 316"/>
                <a:gd name="T11" fmla="*/ 1 h 50"/>
                <a:gd name="T12" fmla="*/ 0 w 316"/>
                <a:gd name="T13" fmla="*/ 1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7" name="Freeform 46"/>
            <p:cNvSpPr>
              <a:spLocks/>
            </p:cNvSpPr>
            <p:nvPr/>
          </p:nvSpPr>
          <p:spPr bwMode="auto">
            <a:xfrm>
              <a:off x="0" y="3169"/>
              <a:ext cx="1716" cy="1132"/>
            </a:xfrm>
            <a:custGeom>
              <a:avLst/>
              <a:gdLst>
                <a:gd name="T0" fmla="*/ 858 w 3431"/>
                <a:gd name="T1" fmla="*/ 353 h 2264"/>
                <a:gd name="T2" fmla="*/ 784 w 3431"/>
                <a:gd name="T3" fmla="*/ 399 h 2264"/>
                <a:gd name="T4" fmla="*/ 730 w 3431"/>
                <a:gd name="T5" fmla="*/ 434 h 2264"/>
                <a:gd name="T6" fmla="*/ 677 w 3431"/>
                <a:gd name="T7" fmla="*/ 469 h 2264"/>
                <a:gd name="T8" fmla="*/ 624 w 3431"/>
                <a:gd name="T9" fmla="*/ 502 h 2264"/>
                <a:gd name="T10" fmla="*/ 562 w 3431"/>
                <a:gd name="T11" fmla="*/ 534 h 2264"/>
                <a:gd name="T12" fmla="*/ 513 w 3431"/>
                <a:gd name="T13" fmla="*/ 555 h 2264"/>
                <a:gd name="T14" fmla="*/ 454 w 3431"/>
                <a:gd name="T15" fmla="*/ 565 h 2264"/>
                <a:gd name="T16" fmla="*/ 392 w 3431"/>
                <a:gd name="T17" fmla="*/ 566 h 2264"/>
                <a:gd name="T18" fmla="*/ 321 w 3431"/>
                <a:gd name="T19" fmla="*/ 558 h 2264"/>
                <a:gd name="T20" fmla="*/ 275 w 3431"/>
                <a:gd name="T21" fmla="*/ 548 h 2264"/>
                <a:gd name="T22" fmla="*/ 211 w 3431"/>
                <a:gd name="T23" fmla="*/ 527 h 2264"/>
                <a:gd name="T24" fmla="*/ 143 w 3431"/>
                <a:gd name="T25" fmla="*/ 491 h 2264"/>
                <a:gd name="T26" fmla="*/ 87 w 3431"/>
                <a:gd name="T27" fmla="*/ 439 h 2264"/>
                <a:gd name="T28" fmla="*/ 46 w 3431"/>
                <a:gd name="T29" fmla="*/ 386 h 2264"/>
                <a:gd name="T30" fmla="*/ 18 w 3431"/>
                <a:gd name="T31" fmla="*/ 327 h 2264"/>
                <a:gd name="T32" fmla="*/ 2 w 3431"/>
                <a:gd name="T33" fmla="*/ 264 h 2264"/>
                <a:gd name="T34" fmla="*/ 0 w 3431"/>
                <a:gd name="T35" fmla="*/ 198 h 2264"/>
                <a:gd name="T36" fmla="*/ 8 w 3431"/>
                <a:gd name="T37" fmla="*/ 147 h 2264"/>
                <a:gd name="T38" fmla="*/ 25 w 3431"/>
                <a:gd name="T39" fmla="*/ 97 h 2264"/>
                <a:gd name="T40" fmla="*/ 51 w 3431"/>
                <a:gd name="T41" fmla="*/ 48 h 2264"/>
                <a:gd name="T42" fmla="*/ 87 w 3431"/>
                <a:gd name="T43" fmla="*/ 0 h 2264"/>
                <a:gd name="T44" fmla="*/ 84 w 3431"/>
                <a:gd name="T45" fmla="*/ 69 h 2264"/>
                <a:gd name="T46" fmla="*/ 49 w 3431"/>
                <a:gd name="T47" fmla="*/ 132 h 2264"/>
                <a:gd name="T48" fmla="*/ 31 w 3431"/>
                <a:gd name="T49" fmla="*/ 207 h 2264"/>
                <a:gd name="T50" fmla="*/ 34 w 3431"/>
                <a:gd name="T51" fmla="*/ 266 h 2264"/>
                <a:gd name="T52" fmla="*/ 50 w 3431"/>
                <a:gd name="T53" fmla="*/ 322 h 2264"/>
                <a:gd name="T54" fmla="*/ 79 w 3431"/>
                <a:gd name="T55" fmla="*/ 373 h 2264"/>
                <a:gd name="T56" fmla="*/ 120 w 3431"/>
                <a:gd name="T57" fmla="*/ 420 h 2264"/>
                <a:gd name="T58" fmla="*/ 162 w 3431"/>
                <a:gd name="T59" fmla="*/ 453 h 2264"/>
                <a:gd name="T60" fmla="*/ 211 w 3431"/>
                <a:gd name="T61" fmla="*/ 480 h 2264"/>
                <a:gd name="T62" fmla="*/ 267 w 3431"/>
                <a:gd name="T63" fmla="*/ 501 h 2264"/>
                <a:gd name="T64" fmla="*/ 327 w 3431"/>
                <a:gd name="T65" fmla="*/ 513 h 2264"/>
                <a:gd name="T66" fmla="*/ 393 w 3431"/>
                <a:gd name="T67" fmla="*/ 520 h 2264"/>
                <a:gd name="T68" fmla="*/ 443 w 3431"/>
                <a:gd name="T69" fmla="*/ 516 h 2264"/>
                <a:gd name="T70" fmla="*/ 501 w 3431"/>
                <a:gd name="T71" fmla="*/ 504 h 2264"/>
                <a:gd name="T72" fmla="*/ 603 w 3431"/>
                <a:gd name="T73" fmla="*/ 459 h 2264"/>
                <a:gd name="T74" fmla="*/ 651 w 3431"/>
                <a:gd name="T75" fmla="*/ 429 h 2264"/>
                <a:gd name="T76" fmla="*/ 697 w 3431"/>
                <a:gd name="T77" fmla="*/ 396 h 2264"/>
                <a:gd name="T78" fmla="*/ 749 w 3431"/>
                <a:gd name="T79" fmla="*/ 362 h 2264"/>
                <a:gd name="T80" fmla="*/ 858 w 3431"/>
                <a:gd name="T81" fmla="*/ 353 h 2264"/>
                <a:gd name="T82" fmla="*/ 858 w 3431"/>
                <a:gd name="T83" fmla="*/ 353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8" name="Freeform 47"/>
            <p:cNvSpPr>
              <a:spLocks/>
            </p:cNvSpPr>
            <p:nvPr/>
          </p:nvSpPr>
          <p:spPr bwMode="auto">
            <a:xfrm>
              <a:off x="794" y="2287"/>
              <a:ext cx="1214" cy="1133"/>
            </a:xfrm>
            <a:custGeom>
              <a:avLst/>
              <a:gdLst>
                <a:gd name="T0" fmla="*/ 74 w 2430"/>
                <a:gd name="T1" fmla="*/ 567 h 2266"/>
                <a:gd name="T2" fmla="*/ 58 w 2430"/>
                <a:gd name="T3" fmla="*/ 561 h 2266"/>
                <a:gd name="T4" fmla="*/ 43 w 2430"/>
                <a:gd name="T5" fmla="*/ 531 h 2266"/>
                <a:gd name="T6" fmla="*/ 26 w 2430"/>
                <a:gd name="T7" fmla="*/ 498 h 2266"/>
                <a:gd name="T8" fmla="*/ 0 w 2430"/>
                <a:gd name="T9" fmla="*/ 435 h 2266"/>
                <a:gd name="T10" fmla="*/ 5 w 2430"/>
                <a:gd name="T11" fmla="*/ 420 h 2266"/>
                <a:gd name="T12" fmla="*/ 20 w 2430"/>
                <a:gd name="T13" fmla="*/ 427 h 2266"/>
                <a:gd name="T14" fmla="*/ 49 w 2430"/>
                <a:gd name="T15" fmla="*/ 483 h 2266"/>
                <a:gd name="T16" fmla="*/ 74 w 2430"/>
                <a:gd name="T17" fmla="*/ 541 h 2266"/>
                <a:gd name="T18" fmla="*/ 129 w 2430"/>
                <a:gd name="T19" fmla="*/ 497 h 2266"/>
                <a:gd name="T20" fmla="*/ 161 w 2430"/>
                <a:gd name="T21" fmla="*/ 467 h 2266"/>
                <a:gd name="T22" fmla="*/ 224 w 2430"/>
                <a:gd name="T23" fmla="*/ 403 h 2266"/>
                <a:gd name="T24" fmla="*/ 284 w 2430"/>
                <a:gd name="T25" fmla="*/ 340 h 2266"/>
                <a:gd name="T26" fmla="*/ 325 w 2430"/>
                <a:gd name="T27" fmla="*/ 301 h 2266"/>
                <a:gd name="T28" fmla="*/ 366 w 2430"/>
                <a:gd name="T29" fmla="*/ 258 h 2266"/>
                <a:gd name="T30" fmla="*/ 405 w 2430"/>
                <a:gd name="T31" fmla="*/ 214 h 2266"/>
                <a:gd name="T32" fmla="*/ 443 w 2430"/>
                <a:gd name="T33" fmla="*/ 171 h 2266"/>
                <a:gd name="T34" fmla="*/ 475 w 2430"/>
                <a:gd name="T35" fmla="*/ 132 h 2266"/>
                <a:gd name="T36" fmla="*/ 514 w 2430"/>
                <a:gd name="T37" fmla="*/ 79 h 2266"/>
                <a:gd name="T38" fmla="*/ 555 w 2430"/>
                <a:gd name="T39" fmla="*/ 29 h 2266"/>
                <a:gd name="T40" fmla="*/ 591 w 2430"/>
                <a:gd name="T41" fmla="*/ 0 h 2266"/>
                <a:gd name="T42" fmla="*/ 607 w 2430"/>
                <a:gd name="T43" fmla="*/ 17 h 2266"/>
                <a:gd name="T44" fmla="*/ 571 w 2430"/>
                <a:gd name="T45" fmla="*/ 56 h 2266"/>
                <a:gd name="T46" fmla="*/ 533 w 2430"/>
                <a:gd name="T47" fmla="*/ 101 h 2266"/>
                <a:gd name="T48" fmla="*/ 495 w 2430"/>
                <a:gd name="T49" fmla="*/ 147 h 2266"/>
                <a:gd name="T50" fmla="*/ 460 w 2430"/>
                <a:gd name="T51" fmla="*/ 187 h 2266"/>
                <a:gd name="T52" fmla="*/ 421 w 2430"/>
                <a:gd name="T53" fmla="*/ 230 h 2266"/>
                <a:gd name="T54" fmla="*/ 383 w 2430"/>
                <a:gd name="T55" fmla="*/ 275 h 2266"/>
                <a:gd name="T56" fmla="*/ 343 w 2430"/>
                <a:gd name="T57" fmla="*/ 319 h 2266"/>
                <a:gd name="T58" fmla="*/ 301 w 2430"/>
                <a:gd name="T59" fmla="*/ 359 h 2266"/>
                <a:gd name="T60" fmla="*/ 239 w 2430"/>
                <a:gd name="T61" fmla="*/ 423 h 2266"/>
                <a:gd name="T62" fmla="*/ 172 w 2430"/>
                <a:gd name="T63" fmla="*/ 489 h 2266"/>
                <a:gd name="T64" fmla="*/ 137 w 2430"/>
                <a:gd name="T65" fmla="*/ 520 h 2266"/>
                <a:gd name="T66" fmla="*/ 74 w 2430"/>
                <a:gd name="T67" fmla="*/ 567 h 2266"/>
                <a:gd name="T68" fmla="*/ 74 w 2430"/>
                <a:gd name="T69" fmla="*/ 567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269" name="Freeform 48"/>
            <p:cNvSpPr>
              <a:spLocks/>
            </p:cNvSpPr>
            <p:nvPr/>
          </p:nvSpPr>
          <p:spPr bwMode="auto">
            <a:xfrm>
              <a:off x="959" y="2221"/>
              <a:ext cx="936" cy="868"/>
            </a:xfrm>
            <a:custGeom>
              <a:avLst/>
              <a:gdLst>
                <a:gd name="T0" fmla="*/ 468 w 1873"/>
                <a:gd name="T1" fmla="*/ 0 h 1735"/>
                <a:gd name="T2" fmla="*/ 454 w 1873"/>
                <a:gd name="T3" fmla="*/ 17 h 1735"/>
                <a:gd name="T4" fmla="*/ 432 w 1873"/>
                <a:gd name="T5" fmla="*/ 40 h 1735"/>
                <a:gd name="T6" fmla="*/ 368 w 1873"/>
                <a:gd name="T7" fmla="*/ 102 h 1735"/>
                <a:gd name="T8" fmla="*/ 329 w 1873"/>
                <a:gd name="T9" fmla="*/ 140 h 1735"/>
                <a:gd name="T10" fmla="*/ 263 w 1873"/>
                <a:gd name="T11" fmla="*/ 203 h 1735"/>
                <a:gd name="T12" fmla="*/ 217 w 1873"/>
                <a:gd name="T13" fmla="*/ 248 h 1735"/>
                <a:gd name="T14" fmla="*/ 173 w 1873"/>
                <a:gd name="T15" fmla="*/ 290 h 1735"/>
                <a:gd name="T16" fmla="*/ 127 w 1873"/>
                <a:gd name="T17" fmla="*/ 337 h 1735"/>
                <a:gd name="T18" fmla="*/ 78 w 1873"/>
                <a:gd name="T19" fmla="*/ 385 h 1735"/>
                <a:gd name="T20" fmla="*/ 32 w 1873"/>
                <a:gd name="T21" fmla="*/ 423 h 1735"/>
                <a:gd name="T22" fmla="*/ 13 w 1873"/>
                <a:gd name="T23" fmla="*/ 434 h 1735"/>
                <a:gd name="T24" fmla="*/ 0 w 1873"/>
                <a:gd name="T25" fmla="*/ 433 h 1735"/>
                <a:gd name="T26" fmla="*/ 6 w 1873"/>
                <a:gd name="T27" fmla="*/ 418 h 1735"/>
                <a:gd name="T28" fmla="*/ 31 w 1873"/>
                <a:gd name="T29" fmla="*/ 392 h 1735"/>
                <a:gd name="T30" fmla="*/ 67 w 1873"/>
                <a:gd name="T31" fmla="*/ 356 h 1735"/>
                <a:gd name="T32" fmla="*/ 111 w 1873"/>
                <a:gd name="T33" fmla="*/ 312 h 1735"/>
                <a:gd name="T34" fmla="*/ 159 w 1873"/>
                <a:gd name="T35" fmla="*/ 266 h 1735"/>
                <a:gd name="T36" fmla="*/ 207 w 1873"/>
                <a:gd name="T37" fmla="*/ 220 h 1735"/>
                <a:gd name="T38" fmla="*/ 250 w 1873"/>
                <a:gd name="T39" fmla="*/ 180 h 1735"/>
                <a:gd name="T40" fmla="*/ 307 w 1873"/>
                <a:gd name="T41" fmla="*/ 129 h 1735"/>
                <a:gd name="T42" fmla="*/ 367 w 1873"/>
                <a:gd name="T43" fmla="*/ 75 h 1735"/>
                <a:gd name="T44" fmla="*/ 398 w 1873"/>
                <a:gd name="T45" fmla="*/ 42 h 1735"/>
                <a:gd name="T46" fmla="*/ 423 w 1873"/>
                <a:gd name="T47" fmla="*/ 13 h 1735"/>
                <a:gd name="T48" fmla="*/ 468 w 1873"/>
                <a:gd name="T49" fmla="*/ 0 h 1735"/>
                <a:gd name="T50" fmla="*/ 46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0230" name="Rectangle 51"/>
          <p:cNvSpPr>
            <a:spLocks noGrp="1" noChangeArrowheads="1"/>
          </p:cNvSpPr>
          <p:nvPr>
            <p:ph type="title"/>
          </p:nvPr>
        </p:nvSpPr>
        <p:spPr>
          <a:solidFill>
            <a:srgbClr val="00FF00"/>
          </a:solidFill>
        </p:spPr>
        <p:txBody>
          <a:bodyPr/>
          <a:lstStyle/>
          <a:p>
            <a:pPr eaLnBrk="1" hangingPunct="1"/>
            <a:r>
              <a:rPr lang="en-US">
                <a:latin typeface="Times New Roman" charset="0"/>
              </a:rPr>
              <a:t>Sa-lô-môn trong sự vinh quang</a:t>
            </a:r>
            <a:br>
              <a:rPr lang="en-US">
                <a:latin typeface="Times New Roman" charset="0"/>
              </a:rPr>
            </a:br>
            <a:r>
              <a:rPr lang="en-US">
                <a:latin typeface="Times New Roman" charset="0"/>
              </a:rPr>
              <a:t>1 Vua 2:13-11:43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1448"/>
                                        </p:tgtEl>
                                        <p:attrNameLst>
                                          <p:attrName>style.visibility</p:attrName>
                                        </p:attrNameLst>
                                      </p:cBhvr>
                                      <p:to>
                                        <p:strVal val="visible"/>
                                      </p:to>
                                    </p:set>
                                    <p:anim calcmode="lin" valueType="num">
                                      <p:cBhvr additive="base">
                                        <p:cTn id="7" dur="500" fill="hold"/>
                                        <p:tgtEl>
                                          <p:spTgt spid="61448"/>
                                        </p:tgtEl>
                                        <p:attrNameLst>
                                          <p:attrName>ppt_x</p:attrName>
                                        </p:attrNameLst>
                                      </p:cBhvr>
                                      <p:tavLst>
                                        <p:tav tm="0">
                                          <p:val>
                                            <p:strVal val="#ppt_x"/>
                                          </p:val>
                                        </p:tav>
                                        <p:tav tm="100000">
                                          <p:val>
                                            <p:strVal val="#ppt_x"/>
                                          </p:val>
                                        </p:tav>
                                      </p:tavLst>
                                    </p:anim>
                                    <p:anim calcmode="lin" valueType="num">
                                      <p:cBhvr additive="base">
                                        <p:cTn id="8" dur="500" fill="hold"/>
                                        <p:tgtEl>
                                          <p:spTgt spid="6144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1446"/>
                                        </p:tgtEl>
                                        <p:attrNameLst>
                                          <p:attrName>style.visibility</p:attrName>
                                        </p:attrNameLst>
                                      </p:cBhvr>
                                      <p:to>
                                        <p:strVal val="visible"/>
                                      </p:to>
                                    </p:set>
                                    <p:anim calcmode="lin" valueType="num">
                                      <p:cBhvr additive="base">
                                        <p:cTn id="13" dur="500" fill="hold"/>
                                        <p:tgtEl>
                                          <p:spTgt spid="61446"/>
                                        </p:tgtEl>
                                        <p:attrNameLst>
                                          <p:attrName>ppt_x</p:attrName>
                                        </p:attrNameLst>
                                      </p:cBhvr>
                                      <p:tavLst>
                                        <p:tav tm="0">
                                          <p:val>
                                            <p:strVal val="#ppt_x"/>
                                          </p:val>
                                        </p:tav>
                                        <p:tav tm="100000">
                                          <p:val>
                                            <p:strVal val="#ppt_x"/>
                                          </p:val>
                                        </p:tav>
                                      </p:tavLst>
                                    </p:anim>
                                    <p:anim calcmode="lin" valueType="num">
                                      <p:cBhvr additive="base">
                                        <p:cTn id="14"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61447"/>
                                        </p:tgtEl>
                                        <p:attrNameLst>
                                          <p:attrName>style.visibility</p:attrName>
                                        </p:attrNameLst>
                                      </p:cBhvr>
                                      <p:to>
                                        <p:strVal val="visible"/>
                                      </p:to>
                                    </p:set>
                                    <p:anim calcmode="lin" valueType="num">
                                      <p:cBhvr additive="base">
                                        <p:cTn id="19" dur="500" fill="hold"/>
                                        <p:tgtEl>
                                          <p:spTgt spid="61447"/>
                                        </p:tgtEl>
                                        <p:attrNameLst>
                                          <p:attrName>ppt_x</p:attrName>
                                        </p:attrNameLst>
                                      </p:cBhvr>
                                      <p:tavLst>
                                        <p:tav tm="0">
                                          <p:val>
                                            <p:strVal val="1+#ppt_w/2"/>
                                          </p:val>
                                        </p:tav>
                                        <p:tav tm="100000">
                                          <p:val>
                                            <p:strVal val="#ppt_x"/>
                                          </p:val>
                                        </p:tav>
                                      </p:tavLst>
                                    </p:anim>
                                    <p:anim calcmode="lin" valueType="num">
                                      <p:cBhvr additive="base">
                                        <p:cTn id="20" dur="500" fill="hold"/>
                                        <p:tgtEl>
                                          <p:spTgt spid="6144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1443">
                                            <p:txEl>
                                              <p:pRg st="0" end="0"/>
                                            </p:txEl>
                                          </p:spTgt>
                                        </p:tgtEl>
                                        <p:attrNameLst>
                                          <p:attrName>style.visibility</p:attrName>
                                        </p:attrNameLst>
                                      </p:cBhvr>
                                      <p:to>
                                        <p:strVal val="visible"/>
                                      </p:to>
                                    </p:set>
                                    <p:animEffect transition="in" filter="dissolve">
                                      <p:cBhvr>
                                        <p:cTn id="25"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sz="half" idx="1"/>
          </p:nvPr>
        </p:nvSpPr>
        <p:spPr>
          <a:xfrm>
            <a:off x="533400" y="1905000"/>
            <a:ext cx="4648200" cy="1066800"/>
          </a:xfrm>
        </p:spPr>
        <p:txBody>
          <a:bodyPr/>
          <a:lstStyle/>
          <a:p>
            <a:pPr eaLnBrk="1" hangingPunct="1"/>
            <a:r>
              <a:rPr lang="en-US" sz="2400" b="1">
                <a:latin typeface="Times New Roman" charset="0"/>
              </a:rPr>
              <a:t>Sự giàu sang, vinh quang và tôn trọng của Sa-lô-môn (9-10)</a:t>
            </a:r>
          </a:p>
        </p:txBody>
      </p:sp>
      <p:pic>
        <p:nvPicPr>
          <p:cNvPr id="65543" name="Picture 7" descr="solo she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52750"/>
            <a:ext cx="42672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mrb0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032000"/>
            <a:ext cx="30607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1252" name="Group 10"/>
          <p:cNvGrpSpPr>
            <a:grpSpLocks/>
          </p:cNvGrpSpPr>
          <p:nvPr/>
        </p:nvGrpSpPr>
        <p:grpSpPr bwMode="auto">
          <a:xfrm rot="10670457">
            <a:off x="7848600" y="5715000"/>
            <a:ext cx="1143000" cy="985838"/>
            <a:chOff x="0" y="2149"/>
            <a:chExt cx="2496" cy="2152"/>
          </a:xfrm>
        </p:grpSpPr>
        <p:sp>
          <p:nvSpPr>
            <p:cNvPr id="181254" name="Freeform 11"/>
            <p:cNvSpPr>
              <a:spLocks/>
            </p:cNvSpPr>
            <p:nvPr/>
          </p:nvSpPr>
          <p:spPr bwMode="auto">
            <a:xfrm>
              <a:off x="14" y="2190"/>
              <a:ext cx="2419" cy="2062"/>
            </a:xfrm>
            <a:custGeom>
              <a:avLst/>
              <a:gdLst>
                <a:gd name="T0" fmla="*/ 386 w 4838"/>
                <a:gd name="T1" fmla="*/ 135 h 4123"/>
                <a:gd name="T2" fmla="*/ 549 w 4838"/>
                <a:gd name="T3" fmla="*/ 47 h 4123"/>
                <a:gd name="T4" fmla="*/ 702 w 4838"/>
                <a:gd name="T5" fmla="*/ 0 h 4123"/>
                <a:gd name="T6" fmla="*/ 870 w 4838"/>
                <a:gd name="T7" fmla="*/ 14 h 4123"/>
                <a:gd name="T8" fmla="*/ 1023 w 4838"/>
                <a:gd name="T9" fmla="*/ 59 h 4123"/>
                <a:gd name="T10" fmla="*/ 1113 w 4838"/>
                <a:gd name="T11" fmla="*/ 134 h 4123"/>
                <a:gd name="T12" fmla="*/ 1188 w 4838"/>
                <a:gd name="T13" fmla="*/ 244 h 4123"/>
                <a:gd name="T14" fmla="*/ 1210 w 4838"/>
                <a:gd name="T15" fmla="*/ 423 h 4123"/>
                <a:gd name="T16" fmla="*/ 1153 w 4838"/>
                <a:gd name="T17" fmla="*/ 582 h 4123"/>
                <a:gd name="T18" fmla="*/ 988 w 4838"/>
                <a:gd name="T19" fmla="*/ 712 h 4123"/>
                <a:gd name="T20" fmla="*/ 782 w 4838"/>
                <a:gd name="T21" fmla="*/ 871 h 4123"/>
                <a:gd name="T22" fmla="*/ 687 w 4838"/>
                <a:gd name="T23" fmla="*/ 916 h 4123"/>
                <a:gd name="T24" fmla="*/ 552 w 4838"/>
                <a:gd name="T25" fmla="*/ 1003 h 4123"/>
                <a:gd name="T26" fmla="*/ 413 w 4838"/>
                <a:gd name="T27" fmla="*/ 1031 h 4123"/>
                <a:gd name="T28" fmla="*/ 223 w 4838"/>
                <a:gd name="T29" fmla="*/ 1013 h 4123"/>
                <a:gd name="T30" fmla="*/ 95 w 4838"/>
                <a:gd name="T31" fmla="*/ 918 h 4123"/>
                <a:gd name="T32" fmla="*/ 12 w 4838"/>
                <a:gd name="T33" fmla="*/ 778 h 4123"/>
                <a:gd name="T34" fmla="*/ 0 w 4838"/>
                <a:gd name="T35" fmla="*/ 671 h 4123"/>
                <a:gd name="T36" fmla="*/ 55 w 4838"/>
                <a:gd name="T37" fmla="*/ 548 h 4123"/>
                <a:gd name="T38" fmla="*/ 386 w 4838"/>
                <a:gd name="T39" fmla="*/ 135 h 4123"/>
                <a:gd name="T40" fmla="*/ 386 w 4838"/>
                <a:gd name="T41" fmla="*/ 135 h 4123"/>
                <a:gd name="T42" fmla="*/ 386 w 4838"/>
                <a:gd name="T43" fmla="*/ 135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55" name="Freeform 12"/>
            <p:cNvSpPr>
              <a:spLocks/>
            </p:cNvSpPr>
            <p:nvPr/>
          </p:nvSpPr>
          <p:spPr bwMode="auto">
            <a:xfrm>
              <a:off x="164" y="2487"/>
              <a:ext cx="1917" cy="1405"/>
            </a:xfrm>
            <a:custGeom>
              <a:avLst/>
              <a:gdLst>
                <a:gd name="T0" fmla="*/ 5 w 3832"/>
                <a:gd name="T1" fmla="*/ 353 h 2812"/>
                <a:gd name="T2" fmla="*/ 0 w 3832"/>
                <a:gd name="T3" fmla="*/ 660 h 2812"/>
                <a:gd name="T4" fmla="*/ 202 w 3832"/>
                <a:gd name="T5" fmla="*/ 679 h 2812"/>
                <a:gd name="T6" fmla="*/ 626 w 3832"/>
                <a:gd name="T7" fmla="*/ 702 h 2812"/>
                <a:gd name="T8" fmla="*/ 894 w 3832"/>
                <a:gd name="T9" fmla="*/ 679 h 2812"/>
                <a:gd name="T10" fmla="*/ 902 w 3832"/>
                <a:gd name="T11" fmla="*/ 629 h 2812"/>
                <a:gd name="T12" fmla="*/ 959 w 3832"/>
                <a:gd name="T13" fmla="*/ 196 h 2812"/>
                <a:gd name="T14" fmla="*/ 958 w 3832"/>
                <a:gd name="T15" fmla="*/ 15 h 2812"/>
                <a:gd name="T16" fmla="*/ 824 w 3832"/>
                <a:gd name="T17" fmla="*/ 8 h 2812"/>
                <a:gd name="T18" fmla="*/ 494 w 3832"/>
                <a:gd name="T19" fmla="*/ 6 h 2812"/>
                <a:gd name="T20" fmla="*/ 250 w 3832"/>
                <a:gd name="T21" fmla="*/ 7 h 2812"/>
                <a:gd name="T22" fmla="*/ 5 w 3832"/>
                <a:gd name="T23" fmla="*/ 0 h 2812"/>
                <a:gd name="T24" fmla="*/ 5 w 3832"/>
                <a:gd name="T25" fmla="*/ 353 h 2812"/>
                <a:gd name="T26" fmla="*/ 5 w 3832"/>
                <a:gd name="T27" fmla="*/ 353 h 2812"/>
                <a:gd name="T28" fmla="*/ 5 w 3832"/>
                <a:gd name="T29" fmla="*/ 353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56" name="Freeform 13"/>
            <p:cNvSpPr>
              <a:spLocks/>
            </p:cNvSpPr>
            <p:nvPr/>
          </p:nvSpPr>
          <p:spPr bwMode="auto">
            <a:xfrm>
              <a:off x="566" y="2493"/>
              <a:ext cx="1395" cy="1349"/>
            </a:xfrm>
            <a:custGeom>
              <a:avLst/>
              <a:gdLst>
                <a:gd name="T0" fmla="*/ 698 w 2789"/>
                <a:gd name="T1" fmla="*/ 12 h 2697"/>
                <a:gd name="T2" fmla="*/ 283 w 2789"/>
                <a:gd name="T3" fmla="*/ 466 h 2697"/>
                <a:gd name="T4" fmla="*/ 252 w 2789"/>
                <a:gd name="T5" fmla="*/ 482 h 2697"/>
                <a:gd name="T6" fmla="*/ 217 w 2789"/>
                <a:gd name="T7" fmla="*/ 438 h 2697"/>
                <a:gd name="T8" fmla="*/ 162 w 2789"/>
                <a:gd name="T9" fmla="*/ 377 h 2697"/>
                <a:gd name="T10" fmla="*/ 85 w 2789"/>
                <a:gd name="T11" fmla="*/ 543 h 2697"/>
                <a:gd name="T12" fmla="*/ 141 w 2789"/>
                <a:gd name="T13" fmla="*/ 616 h 2697"/>
                <a:gd name="T14" fmla="*/ 188 w 2789"/>
                <a:gd name="T15" fmla="*/ 638 h 2697"/>
                <a:gd name="T16" fmla="*/ 157 w 2789"/>
                <a:gd name="T17" fmla="*/ 675 h 2697"/>
                <a:gd name="T18" fmla="*/ 15 w 2789"/>
                <a:gd name="T19" fmla="*/ 675 h 2697"/>
                <a:gd name="T20" fmla="*/ 0 w 2789"/>
                <a:gd name="T21" fmla="*/ 580 h 2697"/>
                <a:gd name="T22" fmla="*/ 85 w 2789"/>
                <a:gd name="T23" fmla="*/ 337 h 2697"/>
                <a:gd name="T24" fmla="*/ 117 w 2789"/>
                <a:gd name="T25" fmla="*/ 290 h 2697"/>
                <a:gd name="T26" fmla="*/ 280 w 2789"/>
                <a:gd name="T27" fmla="*/ 325 h 2697"/>
                <a:gd name="T28" fmla="*/ 604 w 2789"/>
                <a:gd name="T29" fmla="*/ 0 h 2697"/>
                <a:gd name="T30" fmla="*/ 698 w 2789"/>
                <a:gd name="T31" fmla="*/ 12 h 2697"/>
                <a:gd name="T32" fmla="*/ 698 w 2789"/>
                <a:gd name="T33" fmla="*/ 12 h 2697"/>
                <a:gd name="T34" fmla="*/ 698 w 2789"/>
                <a:gd name="T35" fmla="*/ 12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57" name="Freeform 14"/>
            <p:cNvSpPr>
              <a:spLocks/>
            </p:cNvSpPr>
            <p:nvPr/>
          </p:nvSpPr>
          <p:spPr bwMode="auto">
            <a:xfrm>
              <a:off x="437" y="2750"/>
              <a:ext cx="1386" cy="962"/>
            </a:xfrm>
            <a:custGeom>
              <a:avLst/>
              <a:gdLst>
                <a:gd name="T0" fmla="*/ 6 w 2772"/>
                <a:gd name="T1" fmla="*/ 0 h 1923"/>
                <a:gd name="T2" fmla="*/ 109 w 2772"/>
                <a:gd name="T3" fmla="*/ 106 h 1923"/>
                <a:gd name="T4" fmla="*/ 166 w 2772"/>
                <a:gd name="T5" fmla="*/ 54 h 1923"/>
                <a:gd name="T6" fmla="*/ 190 w 2772"/>
                <a:gd name="T7" fmla="*/ 79 h 1923"/>
                <a:gd name="T8" fmla="*/ 275 w 2772"/>
                <a:gd name="T9" fmla="*/ 177 h 1923"/>
                <a:gd name="T10" fmla="*/ 358 w 2772"/>
                <a:gd name="T11" fmla="*/ 218 h 1923"/>
                <a:gd name="T12" fmla="*/ 408 w 2772"/>
                <a:gd name="T13" fmla="*/ 255 h 1923"/>
                <a:gd name="T14" fmla="*/ 445 w 2772"/>
                <a:gd name="T15" fmla="*/ 227 h 1923"/>
                <a:gd name="T16" fmla="*/ 525 w 2772"/>
                <a:gd name="T17" fmla="*/ 297 h 1923"/>
                <a:gd name="T18" fmla="*/ 584 w 2772"/>
                <a:gd name="T19" fmla="*/ 266 h 1923"/>
                <a:gd name="T20" fmla="*/ 693 w 2772"/>
                <a:gd name="T21" fmla="*/ 476 h 1923"/>
                <a:gd name="T22" fmla="*/ 653 w 2772"/>
                <a:gd name="T23" fmla="*/ 481 h 1923"/>
                <a:gd name="T24" fmla="*/ 563 w 2772"/>
                <a:gd name="T25" fmla="*/ 320 h 1923"/>
                <a:gd name="T26" fmla="*/ 517 w 2772"/>
                <a:gd name="T27" fmla="*/ 342 h 1923"/>
                <a:gd name="T28" fmla="*/ 436 w 2772"/>
                <a:gd name="T29" fmla="*/ 273 h 1923"/>
                <a:gd name="T30" fmla="*/ 403 w 2772"/>
                <a:gd name="T31" fmla="*/ 305 h 1923"/>
                <a:gd name="T32" fmla="*/ 346 w 2772"/>
                <a:gd name="T33" fmla="*/ 245 h 1923"/>
                <a:gd name="T34" fmla="*/ 193 w 2772"/>
                <a:gd name="T35" fmla="*/ 155 h 1923"/>
                <a:gd name="T36" fmla="*/ 158 w 2772"/>
                <a:gd name="T37" fmla="*/ 105 h 1923"/>
                <a:gd name="T38" fmla="*/ 100 w 2772"/>
                <a:gd name="T39" fmla="*/ 153 h 1923"/>
                <a:gd name="T40" fmla="*/ 0 w 2772"/>
                <a:gd name="T41" fmla="*/ 47 h 1923"/>
                <a:gd name="T42" fmla="*/ 6 w 2772"/>
                <a:gd name="T43" fmla="*/ 0 h 1923"/>
                <a:gd name="T44" fmla="*/ 6 w 2772"/>
                <a:gd name="T45" fmla="*/ 0 h 1923"/>
                <a:gd name="T46" fmla="*/ 6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58" name="Freeform 15"/>
            <p:cNvSpPr>
              <a:spLocks/>
            </p:cNvSpPr>
            <p:nvPr/>
          </p:nvSpPr>
          <p:spPr bwMode="auto">
            <a:xfrm>
              <a:off x="283" y="2243"/>
              <a:ext cx="1723" cy="1676"/>
            </a:xfrm>
            <a:custGeom>
              <a:avLst/>
              <a:gdLst>
                <a:gd name="T0" fmla="*/ 277 w 3445"/>
                <a:gd name="T1" fmla="*/ 289 h 3351"/>
                <a:gd name="T2" fmla="*/ 120 w 3445"/>
                <a:gd name="T3" fmla="*/ 603 h 3351"/>
                <a:gd name="T4" fmla="*/ 0 w 3445"/>
                <a:gd name="T5" fmla="*/ 576 h 3351"/>
                <a:gd name="T6" fmla="*/ 16 w 3445"/>
                <a:gd name="T7" fmla="*/ 671 h 3351"/>
                <a:gd name="T8" fmla="*/ 61 w 3445"/>
                <a:gd name="T9" fmla="*/ 838 h 3351"/>
                <a:gd name="T10" fmla="*/ 282 w 3445"/>
                <a:gd name="T11" fmla="*/ 741 h 3351"/>
                <a:gd name="T12" fmla="*/ 318 w 3445"/>
                <a:gd name="T13" fmla="*/ 703 h 3351"/>
                <a:gd name="T14" fmla="*/ 202 w 3445"/>
                <a:gd name="T15" fmla="*/ 645 h 3351"/>
                <a:gd name="T16" fmla="*/ 193 w 3445"/>
                <a:gd name="T17" fmla="*/ 622 h 3351"/>
                <a:gd name="T18" fmla="*/ 262 w 3445"/>
                <a:gd name="T19" fmla="*/ 455 h 3351"/>
                <a:gd name="T20" fmla="*/ 325 w 3445"/>
                <a:gd name="T21" fmla="*/ 571 h 3351"/>
                <a:gd name="T22" fmla="*/ 352 w 3445"/>
                <a:gd name="T23" fmla="*/ 563 h 3351"/>
                <a:gd name="T24" fmla="*/ 551 w 3445"/>
                <a:gd name="T25" fmla="*/ 367 h 3351"/>
                <a:gd name="T26" fmla="*/ 799 w 3445"/>
                <a:gd name="T27" fmla="*/ 87 h 3351"/>
                <a:gd name="T28" fmla="*/ 862 w 3445"/>
                <a:gd name="T29" fmla="*/ 16 h 3351"/>
                <a:gd name="T30" fmla="*/ 769 w 3445"/>
                <a:gd name="T31" fmla="*/ 0 h 3351"/>
                <a:gd name="T32" fmla="*/ 739 w 3445"/>
                <a:gd name="T33" fmla="*/ 42 h 3351"/>
                <a:gd name="T34" fmla="*/ 398 w 3445"/>
                <a:gd name="T35" fmla="*/ 375 h 3351"/>
                <a:gd name="T36" fmla="*/ 355 w 3445"/>
                <a:gd name="T37" fmla="*/ 410 h 3351"/>
                <a:gd name="T38" fmla="*/ 335 w 3445"/>
                <a:gd name="T39" fmla="*/ 389 h 3351"/>
                <a:gd name="T40" fmla="*/ 288 w 3445"/>
                <a:gd name="T41" fmla="*/ 291 h 3351"/>
                <a:gd name="T42" fmla="*/ 277 w 3445"/>
                <a:gd name="T43" fmla="*/ 289 h 3351"/>
                <a:gd name="T44" fmla="*/ 277 w 3445"/>
                <a:gd name="T45" fmla="*/ 289 h 3351"/>
                <a:gd name="T46" fmla="*/ 277 w 3445"/>
                <a:gd name="T47" fmla="*/ 289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59" name="Freeform 16"/>
            <p:cNvSpPr>
              <a:spLocks/>
            </p:cNvSpPr>
            <p:nvPr/>
          </p:nvSpPr>
          <p:spPr bwMode="auto">
            <a:xfrm>
              <a:off x="163" y="2472"/>
              <a:ext cx="1420" cy="56"/>
            </a:xfrm>
            <a:custGeom>
              <a:avLst/>
              <a:gdLst>
                <a:gd name="T0" fmla="*/ 0 w 2838"/>
                <a:gd name="T1" fmla="*/ 0 h 112"/>
                <a:gd name="T2" fmla="*/ 711 w 2838"/>
                <a:gd name="T3" fmla="*/ 6 h 112"/>
                <a:gd name="T4" fmla="*/ 684 w 2838"/>
                <a:gd name="T5" fmla="*/ 26 h 112"/>
                <a:gd name="T6" fmla="*/ 345 w 2838"/>
                <a:gd name="T7" fmla="*/ 28 h 112"/>
                <a:gd name="T8" fmla="*/ 7 w 2838"/>
                <a:gd name="T9" fmla="*/ 13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0" name="Freeform 17"/>
            <p:cNvSpPr>
              <a:spLocks/>
            </p:cNvSpPr>
            <p:nvPr/>
          </p:nvSpPr>
          <p:spPr bwMode="auto">
            <a:xfrm>
              <a:off x="643" y="3124"/>
              <a:ext cx="191" cy="396"/>
            </a:xfrm>
            <a:custGeom>
              <a:avLst/>
              <a:gdLst>
                <a:gd name="T0" fmla="*/ 96 w 382"/>
                <a:gd name="T1" fmla="*/ 14 h 791"/>
                <a:gd name="T2" fmla="*/ 83 w 382"/>
                <a:gd name="T3" fmla="*/ 45 h 791"/>
                <a:gd name="T4" fmla="*/ 61 w 382"/>
                <a:gd name="T5" fmla="*/ 93 h 791"/>
                <a:gd name="T6" fmla="*/ 37 w 382"/>
                <a:gd name="T7" fmla="*/ 145 h 791"/>
                <a:gd name="T8" fmla="*/ 19 w 382"/>
                <a:gd name="T9" fmla="*/ 189 h 791"/>
                <a:gd name="T10" fmla="*/ 6 w 382"/>
                <a:gd name="T11" fmla="*/ 198 h 791"/>
                <a:gd name="T12" fmla="*/ 0 w 382"/>
                <a:gd name="T13" fmla="*/ 186 h 791"/>
                <a:gd name="T14" fmla="*/ 19 w 382"/>
                <a:gd name="T15" fmla="*/ 136 h 791"/>
                <a:gd name="T16" fmla="*/ 38 w 382"/>
                <a:gd name="T17" fmla="*/ 85 h 791"/>
                <a:gd name="T18" fmla="*/ 56 w 382"/>
                <a:gd name="T19" fmla="*/ 46 h 791"/>
                <a:gd name="T20" fmla="*/ 75 w 382"/>
                <a:gd name="T21" fmla="*/ 8 h 791"/>
                <a:gd name="T22" fmla="*/ 89 w 382"/>
                <a:gd name="T23" fmla="*/ 0 h 791"/>
                <a:gd name="T24" fmla="*/ 96 w 382"/>
                <a:gd name="T25" fmla="*/ 14 h 791"/>
                <a:gd name="T26" fmla="*/ 96 w 382"/>
                <a:gd name="T27" fmla="*/ 14 h 791"/>
                <a:gd name="T28" fmla="*/ 96 w 382"/>
                <a:gd name="T29" fmla="*/ 14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1" name="Freeform 18"/>
            <p:cNvSpPr>
              <a:spLocks/>
            </p:cNvSpPr>
            <p:nvPr/>
          </p:nvSpPr>
          <p:spPr bwMode="auto">
            <a:xfrm>
              <a:off x="833" y="2777"/>
              <a:ext cx="159" cy="315"/>
            </a:xfrm>
            <a:custGeom>
              <a:avLst/>
              <a:gdLst>
                <a:gd name="T0" fmla="*/ 57 w 320"/>
                <a:gd name="T1" fmla="*/ 152 h 629"/>
                <a:gd name="T2" fmla="*/ 46 w 320"/>
                <a:gd name="T3" fmla="*/ 127 h 629"/>
                <a:gd name="T4" fmla="*/ 27 w 320"/>
                <a:gd name="T5" fmla="*/ 82 h 629"/>
                <a:gd name="T6" fmla="*/ 9 w 320"/>
                <a:gd name="T7" fmla="*/ 38 h 629"/>
                <a:gd name="T8" fmla="*/ 0 w 320"/>
                <a:gd name="T9" fmla="*/ 15 h 629"/>
                <a:gd name="T10" fmla="*/ 7 w 320"/>
                <a:gd name="T11" fmla="*/ 0 h 629"/>
                <a:gd name="T12" fmla="*/ 22 w 320"/>
                <a:gd name="T13" fmla="*/ 8 h 629"/>
                <a:gd name="T14" fmla="*/ 33 w 320"/>
                <a:gd name="T15" fmla="*/ 34 h 629"/>
                <a:gd name="T16" fmla="*/ 52 w 320"/>
                <a:gd name="T17" fmla="*/ 77 h 629"/>
                <a:gd name="T18" fmla="*/ 71 w 320"/>
                <a:gd name="T19" fmla="*/ 121 h 629"/>
                <a:gd name="T20" fmla="*/ 79 w 320"/>
                <a:gd name="T21" fmla="*/ 143 h 629"/>
                <a:gd name="T22" fmla="*/ 72 w 320"/>
                <a:gd name="T23" fmla="*/ 158 h 629"/>
                <a:gd name="T24" fmla="*/ 57 w 320"/>
                <a:gd name="T25" fmla="*/ 152 h 629"/>
                <a:gd name="T26" fmla="*/ 57 w 320"/>
                <a:gd name="T27" fmla="*/ 152 h 629"/>
                <a:gd name="T28" fmla="*/ 57 w 320"/>
                <a:gd name="T29" fmla="*/ 152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2" name="Freeform 19"/>
            <p:cNvSpPr>
              <a:spLocks/>
            </p:cNvSpPr>
            <p:nvPr/>
          </p:nvSpPr>
          <p:spPr bwMode="auto">
            <a:xfrm>
              <a:off x="507" y="2777"/>
              <a:ext cx="367" cy="692"/>
            </a:xfrm>
            <a:custGeom>
              <a:avLst/>
              <a:gdLst>
                <a:gd name="T0" fmla="*/ 184 w 734"/>
                <a:gd name="T1" fmla="*/ 5 h 1384"/>
                <a:gd name="T2" fmla="*/ 165 w 734"/>
                <a:gd name="T3" fmla="*/ 48 h 1384"/>
                <a:gd name="T4" fmla="*/ 142 w 734"/>
                <a:gd name="T5" fmla="*/ 89 h 1384"/>
                <a:gd name="T6" fmla="*/ 117 w 734"/>
                <a:gd name="T7" fmla="*/ 129 h 1384"/>
                <a:gd name="T8" fmla="*/ 94 w 734"/>
                <a:gd name="T9" fmla="*/ 170 h 1384"/>
                <a:gd name="T10" fmla="*/ 77 w 734"/>
                <a:gd name="T11" fmla="*/ 209 h 1384"/>
                <a:gd name="T12" fmla="*/ 54 w 734"/>
                <a:gd name="T13" fmla="*/ 263 h 1384"/>
                <a:gd name="T14" fmla="*/ 31 w 734"/>
                <a:gd name="T15" fmla="*/ 315 h 1384"/>
                <a:gd name="T16" fmla="*/ 12 w 734"/>
                <a:gd name="T17" fmla="*/ 346 h 1384"/>
                <a:gd name="T18" fmla="*/ 1 w 734"/>
                <a:gd name="T19" fmla="*/ 346 h 1384"/>
                <a:gd name="T20" fmla="*/ 0 w 734"/>
                <a:gd name="T21" fmla="*/ 331 h 1384"/>
                <a:gd name="T22" fmla="*/ 13 w 734"/>
                <a:gd name="T23" fmla="*/ 303 h 1384"/>
                <a:gd name="T24" fmla="*/ 25 w 734"/>
                <a:gd name="T25" fmla="*/ 277 h 1384"/>
                <a:gd name="T26" fmla="*/ 39 w 734"/>
                <a:gd name="T27" fmla="*/ 247 h 1384"/>
                <a:gd name="T28" fmla="*/ 53 w 734"/>
                <a:gd name="T29" fmla="*/ 217 h 1384"/>
                <a:gd name="T30" fmla="*/ 66 w 734"/>
                <a:gd name="T31" fmla="*/ 189 h 1384"/>
                <a:gd name="T32" fmla="*/ 80 w 734"/>
                <a:gd name="T33" fmla="*/ 159 h 1384"/>
                <a:gd name="T34" fmla="*/ 102 w 734"/>
                <a:gd name="T35" fmla="*/ 118 h 1384"/>
                <a:gd name="T36" fmla="*/ 124 w 734"/>
                <a:gd name="T37" fmla="*/ 81 h 1384"/>
                <a:gd name="T38" fmla="*/ 145 w 734"/>
                <a:gd name="T39" fmla="*/ 43 h 1384"/>
                <a:gd name="T40" fmla="*/ 163 w 734"/>
                <a:gd name="T41" fmla="*/ 0 h 1384"/>
                <a:gd name="T42" fmla="*/ 184 w 734"/>
                <a:gd name="T43" fmla="*/ 5 h 1384"/>
                <a:gd name="T44" fmla="*/ 184 w 734"/>
                <a:gd name="T45" fmla="*/ 5 h 1384"/>
                <a:gd name="T46" fmla="*/ 184 w 734"/>
                <a:gd name="T47" fmla="*/ 5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3" name="Freeform 20"/>
            <p:cNvSpPr>
              <a:spLocks/>
            </p:cNvSpPr>
            <p:nvPr/>
          </p:nvSpPr>
          <p:spPr bwMode="auto">
            <a:xfrm>
              <a:off x="648" y="3499"/>
              <a:ext cx="282" cy="158"/>
            </a:xfrm>
            <a:custGeom>
              <a:avLst/>
              <a:gdLst>
                <a:gd name="T0" fmla="*/ 18 w 563"/>
                <a:gd name="T1" fmla="*/ 1 h 315"/>
                <a:gd name="T2" fmla="*/ 55 w 563"/>
                <a:gd name="T3" fmla="*/ 29 h 315"/>
                <a:gd name="T4" fmla="*/ 97 w 563"/>
                <a:gd name="T5" fmla="*/ 45 h 315"/>
                <a:gd name="T6" fmla="*/ 138 w 563"/>
                <a:gd name="T7" fmla="*/ 67 h 315"/>
                <a:gd name="T8" fmla="*/ 141 w 563"/>
                <a:gd name="T9" fmla="*/ 79 h 315"/>
                <a:gd name="T10" fmla="*/ 125 w 563"/>
                <a:gd name="T11" fmla="*/ 79 h 315"/>
                <a:gd name="T12" fmla="*/ 95 w 563"/>
                <a:gd name="T13" fmla="*/ 67 h 315"/>
                <a:gd name="T14" fmla="*/ 58 w 563"/>
                <a:gd name="T15" fmla="*/ 50 h 315"/>
                <a:gd name="T16" fmla="*/ 0 w 563"/>
                <a:gd name="T17" fmla="*/ 11 h 315"/>
                <a:gd name="T18" fmla="*/ 5 w 563"/>
                <a:gd name="T19" fmla="*/ 0 h 315"/>
                <a:gd name="T20" fmla="*/ 18 w 563"/>
                <a:gd name="T21" fmla="*/ 1 h 315"/>
                <a:gd name="T22" fmla="*/ 18 w 563"/>
                <a:gd name="T23" fmla="*/ 1 h 315"/>
                <a:gd name="T24" fmla="*/ 18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4" name="Freeform 21"/>
            <p:cNvSpPr>
              <a:spLocks/>
            </p:cNvSpPr>
            <p:nvPr/>
          </p:nvSpPr>
          <p:spPr bwMode="auto">
            <a:xfrm>
              <a:off x="400" y="3648"/>
              <a:ext cx="530" cy="283"/>
            </a:xfrm>
            <a:custGeom>
              <a:avLst/>
              <a:gdLst>
                <a:gd name="T0" fmla="*/ 265 w 1059"/>
                <a:gd name="T1" fmla="*/ 5 h 567"/>
                <a:gd name="T2" fmla="*/ 252 w 1059"/>
                <a:gd name="T3" fmla="*/ 19 h 567"/>
                <a:gd name="T4" fmla="*/ 233 w 1059"/>
                <a:gd name="T5" fmla="*/ 34 h 567"/>
                <a:gd name="T6" fmla="*/ 209 w 1059"/>
                <a:gd name="T7" fmla="*/ 50 h 567"/>
                <a:gd name="T8" fmla="*/ 182 w 1059"/>
                <a:gd name="T9" fmla="*/ 66 h 567"/>
                <a:gd name="T10" fmla="*/ 155 w 1059"/>
                <a:gd name="T11" fmla="*/ 80 h 567"/>
                <a:gd name="T12" fmla="*/ 130 w 1059"/>
                <a:gd name="T13" fmla="*/ 93 h 567"/>
                <a:gd name="T14" fmla="*/ 87 w 1059"/>
                <a:gd name="T15" fmla="*/ 113 h 567"/>
                <a:gd name="T16" fmla="*/ 51 w 1059"/>
                <a:gd name="T17" fmla="*/ 128 h 567"/>
                <a:gd name="T18" fmla="*/ 14 w 1059"/>
                <a:gd name="T19" fmla="*/ 141 h 567"/>
                <a:gd name="T20" fmla="*/ 0 w 1059"/>
                <a:gd name="T21" fmla="*/ 135 h 567"/>
                <a:gd name="T22" fmla="*/ 8 w 1059"/>
                <a:gd name="T23" fmla="*/ 121 h 567"/>
                <a:gd name="T24" fmla="*/ 63 w 1059"/>
                <a:gd name="T25" fmla="*/ 98 h 567"/>
                <a:gd name="T26" fmla="*/ 119 w 1059"/>
                <a:gd name="T27" fmla="*/ 75 h 567"/>
                <a:gd name="T28" fmla="*/ 166 w 1059"/>
                <a:gd name="T29" fmla="*/ 55 h 567"/>
                <a:gd name="T30" fmla="*/ 213 w 1059"/>
                <a:gd name="T31" fmla="*/ 33 h 567"/>
                <a:gd name="T32" fmla="*/ 237 w 1059"/>
                <a:gd name="T33" fmla="*/ 16 h 567"/>
                <a:gd name="T34" fmla="*/ 260 w 1059"/>
                <a:gd name="T35" fmla="*/ 0 h 567"/>
                <a:gd name="T36" fmla="*/ 265 w 1059"/>
                <a:gd name="T37" fmla="*/ 5 h 567"/>
                <a:gd name="T38" fmla="*/ 265 w 1059"/>
                <a:gd name="T39" fmla="*/ 5 h 567"/>
                <a:gd name="T40" fmla="*/ 265 w 1059"/>
                <a:gd name="T41" fmla="*/ 5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5" name="Freeform 22"/>
            <p:cNvSpPr>
              <a:spLocks/>
            </p:cNvSpPr>
            <p:nvPr/>
          </p:nvSpPr>
          <p:spPr bwMode="auto">
            <a:xfrm>
              <a:off x="252" y="3363"/>
              <a:ext cx="172" cy="564"/>
            </a:xfrm>
            <a:custGeom>
              <a:avLst/>
              <a:gdLst>
                <a:gd name="T0" fmla="*/ 11 w 344"/>
                <a:gd name="T1" fmla="*/ 42 h 1127"/>
                <a:gd name="T2" fmla="*/ 0 w 344"/>
                <a:gd name="T3" fmla="*/ 13 h 1127"/>
                <a:gd name="T4" fmla="*/ 6 w 344"/>
                <a:gd name="T5" fmla="*/ 0 h 1127"/>
                <a:gd name="T6" fmla="*/ 26 w 344"/>
                <a:gd name="T7" fmla="*/ 10 h 1127"/>
                <a:gd name="T8" fmla="*/ 29 w 344"/>
                <a:gd name="T9" fmla="*/ 39 h 1127"/>
                <a:gd name="T10" fmla="*/ 40 w 344"/>
                <a:gd name="T11" fmla="*/ 122 h 1127"/>
                <a:gd name="T12" fmla="*/ 51 w 344"/>
                <a:gd name="T13" fmla="*/ 161 h 1127"/>
                <a:gd name="T14" fmla="*/ 64 w 344"/>
                <a:gd name="T15" fmla="*/ 203 h 1127"/>
                <a:gd name="T16" fmla="*/ 76 w 344"/>
                <a:gd name="T17" fmla="*/ 237 h 1127"/>
                <a:gd name="T18" fmla="*/ 86 w 344"/>
                <a:gd name="T19" fmla="*/ 268 h 1127"/>
                <a:gd name="T20" fmla="*/ 80 w 344"/>
                <a:gd name="T21" fmla="*/ 282 h 1127"/>
                <a:gd name="T22" fmla="*/ 66 w 344"/>
                <a:gd name="T23" fmla="*/ 275 h 1127"/>
                <a:gd name="T24" fmla="*/ 30 w 344"/>
                <a:gd name="T25" fmla="*/ 163 h 1127"/>
                <a:gd name="T26" fmla="*/ 11 w 344"/>
                <a:gd name="T27" fmla="*/ 42 h 1127"/>
                <a:gd name="T28" fmla="*/ 11 w 344"/>
                <a:gd name="T29" fmla="*/ 42 h 1127"/>
                <a:gd name="T30" fmla="*/ 11 w 344"/>
                <a:gd name="T31" fmla="*/ 42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6" name="Freeform 23"/>
            <p:cNvSpPr>
              <a:spLocks/>
            </p:cNvSpPr>
            <p:nvPr/>
          </p:nvSpPr>
          <p:spPr bwMode="auto">
            <a:xfrm>
              <a:off x="283" y="3367"/>
              <a:ext cx="229" cy="107"/>
            </a:xfrm>
            <a:custGeom>
              <a:avLst/>
              <a:gdLst>
                <a:gd name="T0" fmla="*/ 7 w 459"/>
                <a:gd name="T1" fmla="*/ 0 h 215"/>
                <a:gd name="T2" fmla="*/ 28 w 459"/>
                <a:gd name="T3" fmla="*/ 7 h 215"/>
                <a:gd name="T4" fmla="*/ 110 w 459"/>
                <a:gd name="T5" fmla="*/ 35 h 215"/>
                <a:gd name="T6" fmla="*/ 114 w 459"/>
                <a:gd name="T7" fmla="*/ 53 h 215"/>
                <a:gd name="T8" fmla="*/ 54 w 459"/>
                <a:gd name="T9" fmla="*/ 33 h 215"/>
                <a:gd name="T10" fmla="*/ 0 w 459"/>
                <a:gd name="T11" fmla="*/ 14 h 215"/>
                <a:gd name="T12" fmla="*/ 1 w 459"/>
                <a:gd name="T13" fmla="*/ 5 h 215"/>
                <a:gd name="T14" fmla="*/ 7 w 459"/>
                <a:gd name="T15" fmla="*/ 0 h 215"/>
                <a:gd name="T16" fmla="*/ 7 w 459"/>
                <a:gd name="T17" fmla="*/ 0 h 215"/>
                <a:gd name="T18" fmla="*/ 7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7" name="Freeform 24"/>
            <p:cNvSpPr>
              <a:spLocks/>
            </p:cNvSpPr>
            <p:nvPr/>
          </p:nvSpPr>
          <p:spPr bwMode="auto">
            <a:xfrm>
              <a:off x="140" y="2472"/>
              <a:ext cx="241" cy="1374"/>
            </a:xfrm>
            <a:custGeom>
              <a:avLst/>
              <a:gdLst>
                <a:gd name="T0" fmla="*/ 23 w 483"/>
                <a:gd name="T1" fmla="*/ 7 h 2746"/>
                <a:gd name="T2" fmla="*/ 28 w 483"/>
                <a:gd name="T3" fmla="*/ 260 h 2746"/>
                <a:gd name="T4" fmla="*/ 20 w 483"/>
                <a:gd name="T5" fmla="*/ 533 h 2746"/>
                <a:gd name="T6" fmla="*/ 23 w 483"/>
                <a:gd name="T7" fmla="*/ 581 h 2746"/>
                <a:gd name="T8" fmla="*/ 33 w 483"/>
                <a:gd name="T9" fmla="*/ 658 h 2746"/>
                <a:gd name="T10" fmla="*/ 116 w 483"/>
                <a:gd name="T11" fmla="*/ 668 h 2746"/>
                <a:gd name="T12" fmla="*/ 120 w 483"/>
                <a:gd name="T13" fmla="*/ 688 h 2746"/>
                <a:gd name="T14" fmla="*/ 6 w 483"/>
                <a:gd name="T15" fmla="*/ 679 h 2746"/>
                <a:gd name="T16" fmla="*/ 0 w 483"/>
                <a:gd name="T17" fmla="*/ 531 h 2746"/>
                <a:gd name="T18" fmla="*/ 6 w 483"/>
                <a:gd name="T19" fmla="*/ 368 h 2746"/>
                <a:gd name="T20" fmla="*/ 5 w 483"/>
                <a:gd name="T21" fmla="*/ 204 h 2746"/>
                <a:gd name="T22" fmla="*/ 5 w 483"/>
                <a:gd name="T23" fmla="*/ 105 h 2746"/>
                <a:gd name="T24" fmla="*/ 8 w 483"/>
                <a:gd name="T25" fmla="*/ 9 h 2746"/>
                <a:gd name="T26" fmla="*/ 14 w 483"/>
                <a:gd name="T27" fmla="*/ 0 h 2746"/>
                <a:gd name="T28" fmla="*/ 23 w 483"/>
                <a:gd name="T29" fmla="*/ 7 h 2746"/>
                <a:gd name="T30" fmla="*/ 23 w 483"/>
                <a:gd name="T31" fmla="*/ 7 h 2746"/>
                <a:gd name="T32" fmla="*/ 23 w 483"/>
                <a:gd name="T33" fmla="*/ 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8" name="Freeform 25"/>
            <p:cNvSpPr>
              <a:spLocks/>
            </p:cNvSpPr>
            <p:nvPr/>
          </p:nvSpPr>
          <p:spPr bwMode="auto">
            <a:xfrm>
              <a:off x="574" y="3824"/>
              <a:ext cx="1419" cy="85"/>
            </a:xfrm>
            <a:custGeom>
              <a:avLst/>
              <a:gdLst>
                <a:gd name="T0" fmla="*/ 23 w 2838"/>
                <a:gd name="T1" fmla="*/ 1 h 171"/>
                <a:gd name="T2" fmla="*/ 213 w 2838"/>
                <a:gd name="T3" fmla="*/ 10 h 171"/>
                <a:gd name="T4" fmla="*/ 393 w 2838"/>
                <a:gd name="T5" fmla="*/ 19 h 171"/>
                <a:gd name="T6" fmla="*/ 551 w 2838"/>
                <a:gd name="T7" fmla="*/ 6 h 171"/>
                <a:gd name="T8" fmla="*/ 698 w 2838"/>
                <a:gd name="T9" fmla="*/ 0 h 171"/>
                <a:gd name="T10" fmla="*/ 710 w 2838"/>
                <a:gd name="T11" fmla="*/ 10 h 171"/>
                <a:gd name="T12" fmla="*/ 699 w 2838"/>
                <a:gd name="T13" fmla="*/ 22 h 171"/>
                <a:gd name="T14" fmla="*/ 601 w 2838"/>
                <a:gd name="T15" fmla="*/ 35 h 171"/>
                <a:gd name="T16" fmla="*/ 393 w 2838"/>
                <a:gd name="T17" fmla="*/ 42 h 171"/>
                <a:gd name="T18" fmla="*/ 0 w 2838"/>
                <a:gd name="T19" fmla="*/ 25 h 171"/>
                <a:gd name="T20" fmla="*/ 23 w 2838"/>
                <a:gd name="T21" fmla="*/ 1 h 171"/>
                <a:gd name="T22" fmla="*/ 23 w 2838"/>
                <a:gd name="T23" fmla="*/ 1 h 171"/>
                <a:gd name="T24" fmla="*/ 23 w 2838"/>
                <a:gd name="T25" fmla="*/ 1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69" name="Freeform 26"/>
            <p:cNvSpPr>
              <a:spLocks/>
            </p:cNvSpPr>
            <p:nvPr/>
          </p:nvSpPr>
          <p:spPr bwMode="auto">
            <a:xfrm>
              <a:off x="1950" y="2498"/>
              <a:ext cx="176" cy="1375"/>
            </a:xfrm>
            <a:custGeom>
              <a:avLst/>
              <a:gdLst>
                <a:gd name="T0" fmla="*/ 87 w 351"/>
                <a:gd name="T1" fmla="*/ 13 h 2751"/>
                <a:gd name="T2" fmla="*/ 88 w 351"/>
                <a:gd name="T3" fmla="*/ 60 h 2751"/>
                <a:gd name="T4" fmla="*/ 86 w 351"/>
                <a:gd name="T5" fmla="*/ 118 h 2751"/>
                <a:gd name="T6" fmla="*/ 72 w 351"/>
                <a:gd name="T7" fmla="*/ 251 h 2751"/>
                <a:gd name="T8" fmla="*/ 54 w 351"/>
                <a:gd name="T9" fmla="*/ 386 h 2751"/>
                <a:gd name="T10" fmla="*/ 40 w 351"/>
                <a:gd name="T11" fmla="*/ 497 h 2751"/>
                <a:gd name="T12" fmla="*/ 32 w 351"/>
                <a:gd name="T13" fmla="*/ 592 h 2751"/>
                <a:gd name="T14" fmla="*/ 23 w 351"/>
                <a:gd name="T15" fmla="*/ 677 h 2751"/>
                <a:gd name="T16" fmla="*/ 10 w 351"/>
                <a:gd name="T17" fmla="*/ 687 h 2751"/>
                <a:gd name="T18" fmla="*/ 0 w 351"/>
                <a:gd name="T19" fmla="*/ 673 h 2751"/>
                <a:gd name="T20" fmla="*/ 5 w 351"/>
                <a:gd name="T21" fmla="*/ 573 h 2751"/>
                <a:gd name="T22" fmla="*/ 25 w 351"/>
                <a:gd name="T23" fmla="*/ 433 h 2751"/>
                <a:gd name="T24" fmla="*/ 47 w 351"/>
                <a:gd name="T25" fmla="*/ 289 h 2751"/>
                <a:gd name="T26" fmla="*/ 61 w 351"/>
                <a:gd name="T27" fmla="*/ 173 h 2751"/>
                <a:gd name="T28" fmla="*/ 64 w 351"/>
                <a:gd name="T29" fmla="*/ 9 h 2751"/>
                <a:gd name="T30" fmla="*/ 77 w 351"/>
                <a:gd name="T31" fmla="*/ 0 h 2751"/>
                <a:gd name="T32" fmla="*/ 87 w 351"/>
                <a:gd name="T33" fmla="*/ 13 h 2751"/>
                <a:gd name="T34" fmla="*/ 87 w 351"/>
                <a:gd name="T35" fmla="*/ 13 h 2751"/>
                <a:gd name="T36" fmla="*/ 87 w 351"/>
                <a:gd name="T37" fmla="*/ 13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0" name="Freeform 27"/>
            <p:cNvSpPr>
              <a:spLocks/>
            </p:cNvSpPr>
            <p:nvPr/>
          </p:nvSpPr>
          <p:spPr bwMode="auto">
            <a:xfrm>
              <a:off x="1804" y="2491"/>
              <a:ext cx="294" cy="37"/>
            </a:xfrm>
            <a:custGeom>
              <a:avLst/>
              <a:gdLst>
                <a:gd name="T0" fmla="*/ 18 w 587"/>
                <a:gd name="T1" fmla="*/ 0 h 74"/>
                <a:gd name="T2" fmla="*/ 112 w 587"/>
                <a:gd name="T3" fmla="*/ 2 h 74"/>
                <a:gd name="T4" fmla="*/ 138 w 587"/>
                <a:gd name="T5" fmla="*/ 1 h 74"/>
                <a:gd name="T6" fmla="*/ 147 w 587"/>
                <a:gd name="T7" fmla="*/ 9 h 74"/>
                <a:gd name="T8" fmla="*/ 139 w 587"/>
                <a:gd name="T9" fmla="*/ 19 h 74"/>
                <a:gd name="T10" fmla="*/ 0 w 587"/>
                <a:gd name="T11" fmla="*/ 18 h 74"/>
                <a:gd name="T12" fmla="*/ 8 w 587"/>
                <a:gd name="T13" fmla="*/ 9 h 74"/>
                <a:gd name="T14" fmla="*/ 18 w 587"/>
                <a:gd name="T15" fmla="*/ 0 h 74"/>
                <a:gd name="T16" fmla="*/ 18 w 587"/>
                <a:gd name="T17" fmla="*/ 0 h 74"/>
                <a:gd name="T18" fmla="*/ 18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1" name="Freeform 28"/>
            <p:cNvSpPr>
              <a:spLocks/>
            </p:cNvSpPr>
            <p:nvPr/>
          </p:nvSpPr>
          <p:spPr bwMode="auto">
            <a:xfrm>
              <a:off x="408" y="2574"/>
              <a:ext cx="59" cy="860"/>
            </a:xfrm>
            <a:custGeom>
              <a:avLst/>
              <a:gdLst>
                <a:gd name="T0" fmla="*/ 0 w 117"/>
                <a:gd name="T1" fmla="*/ 419 h 1720"/>
                <a:gd name="T2" fmla="*/ 7 w 117"/>
                <a:gd name="T3" fmla="*/ 328 h 1720"/>
                <a:gd name="T4" fmla="*/ 7 w 117"/>
                <a:gd name="T5" fmla="*/ 12 h 1720"/>
                <a:gd name="T6" fmla="*/ 18 w 117"/>
                <a:gd name="T7" fmla="*/ 0 h 1720"/>
                <a:gd name="T8" fmla="*/ 30 w 117"/>
                <a:gd name="T9" fmla="*/ 12 h 1720"/>
                <a:gd name="T10" fmla="*/ 22 w 117"/>
                <a:gd name="T11" fmla="*/ 430 h 1720"/>
                <a:gd name="T12" fmla="*/ 0 w 117"/>
                <a:gd name="T13" fmla="*/ 419 h 1720"/>
                <a:gd name="T14" fmla="*/ 0 w 117"/>
                <a:gd name="T15" fmla="*/ 419 h 1720"/>
                <a:gd name="T16" fmla="*/ 0 w 117"/>
                <a:gd name="T17" fmla="*/ 419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2" name="Freeform 29"/>
            <p:cNvSpPr>
              <a:spLocks/>
            </p:cNvSpPr>
            <p:nvPr/>
          </p:nvSpPr>
          <p:spPr bwMode="auto">
            <a:xfrm>
              <a:off x="847" y="3697"/>
              <a:ext cx="1005" cy="45"/>
            </a:xfrm>
            <a:custGeom>
              <a:avLst/>
              <a:gdLst>
                <a:gd name="T0" fmla="*/ 15 w 2009"/>
                <a:gd name="T1" fmla="*/ 1 h 91"/>
                <a:gd name="T2" fmla="*/ 130 w 2009"/>
                <a:gd name="T3" fmla="*/ 5 h 91"/>
                <a:gd name="T4" fmla="*/ 358 w 2009"/>
                <a:gd name="T5" fmla="*/ 0 h 91"/>
                <a:gd name="T6" fmla="*/ 492 w 2009"/>
                <a:gd name="T7" fmla="*/ 2 h 91"/>
                <a:gd name="T8" fmla="*/ 503 w 2009"/>
                <a:gd name="T9" fmla="*/ 17 h 91"/>
                <a:gd name="T10" fmla="*/ 488 w 2009"/>
                <a:gd name="T11" fmla="*/ 22 h 91"/>
                <a:gd name="T12" fmla="*/ 356 w 2009"/>
                <a:gd name="T13" fmla="*/ 19 h 91"/>
                <a:gd name="T14" fmla="*/ 134 w 2009"/>
                <a:gd name="T15" fmla="*/ 20 h 91"/>
                <a:gd name="T16" fmla="*/ 0 w 2009"/>
                <a:gd name="T17" fmla="*/ 14 h 91"/>
                <a:gd name="T18" fmla="*/ 15 w 2009"/>
                <a:gd name="T19" fmla="*/ 1 h 91"/>
                <a:gd name="T20" fmla="*/ 15 w 2009"/>
                <a:gd name="T21" fmla="*/ 1 h 91"/>
                <a:gd name="T22" fmla="*/ 15 w 2009"/>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3" name="Freeform 30"/>
            <p:cNvSpPr>
              <a:spLocks/>
            </p:cNvSpPr>
            <p:nvPr/>
          </p:nvSpPr>
          <p:spPr bwMode="auto">
            <a:xfrm>
              <a:off x="663" y="2149"/>
              <a:ext cx="1833" cy="1583"/>
            </a:xfrm>
            <a:custGeom>
              <a:avLst/>
              <a:gdLst>
                <a:gd name="T0" fmla="*/ 0 w 3665"/>
                <a:gd name="T1" fmla="*/ 176 h 3164"/>
                <a:gd name="T2" fmla="*/ 33 w 3665"/>
                <a:gd name="T3" fmla="*/ 145 h 3164"/>
                <a:gd name="T4" fmla="*/ 102 w 3665"/>
                <a:gd name="T5" fmla="*/ 92 h 3164"/>
                <a:gd name="T6" fmla="*/ 139 w 3665"/>
                <a:gd name="T7" fmla="*/ 72 h 3164"/>
                <a:gd name="T8" fmla="*/ 217 w 3665"/>
                <a:gd name="T9" fmla="*/ 39 h 3164"/>
                <a:gd name="T10" fmla="*/ 302 w 3665"/>
                <a:gd name="T11" fmla="*/ 15 h 3164"/>
                <a:gd name="T12" fmla="*/ 370 w 3665"/>
                <a:gd name="T13" fmla="*/ 5 h 3164"/>
                <a:gd name="T14" fmla="*/ 468 w 3665"/>
                <a:gd name="T15" fmla="*/ 0 h 3164"/>
                <a:gd name="T16" fmla="*/ 551 w 3665"/>
                <a:gd name="T17" fmla="*/ 7 h 3164"/>
                <a:gd name="T18" fmla="*/ 633 w 3665"/>
                <a:gd name="T19" fmla="*/ 28 h 3164"/>
                <a:gd name="T20" fmla="*/ 695 w 3665"/>
                <a:gd name="T21" fmla="*/ 52 h 3164"/>
                <a:gd name="T22" fmla="*/ 766 w 3665"/>
                <a:gd name="T23" fmla="*/ 93 h 3164"/>
                <a:gd name="T24" fmla="*/ 813 w 3665"/>
                <a:gd name="T25" fmla="*/ 135 h 3164"/>
                <a:gd name="T26" fmla="*/ 847 w 3665"/>
                <a:gd name="T27" fmla="*/ 171 h 3164"/>
                <a:gd name="T28" fmla="*/ 872 w 3665"/>
                <a:gd name="T29" fmla="*/ 210 h 3164"/>
                <a:gd name="T30" fmla="*/ 897 w 3665"/>
                <a:gd name="T31" fmla="*/ 264 h 3164"/>
                <a:gd name="T32" fmla="*/ 914 w 3665"/>
                <a:gd name="T33" fmla="*/ 340 h 3164"/>
                <a:gd name="T34" fmla="*/ 917 w 3665"/>
                <a:gd name="T35" fmla="*/ 400 h 3164"/>
                <a:gd name="T36" fmla="*/ 912 w 3665"/>
                <a:gd name="T37" fmla="*/ 475 h 3164"/>
                <a:gd name="T38" fmla="*/ 898 w 3665"/>
                <a:gd name="T39" fmla="*/ 528 h 3164"/>
                <a:gd name="T40" fmla="*/ 865 w 3665"/>
                <a:gd name="T41" fmla="*/ 593 h 3164"/>
                <a:gd name="T42" fmla="*/ 831 w 3665"/>
                <a:gd name="T43" fmla="*/ 639 h 3164"/>
                <a:gd name="T44" fmla="*/ 787 w 3665"/>
                <a:gd name="T45" fmla="*/ 687 h 3164"/>
                <a:gd name="T46" fmla="*/ 734 w 3665"/>
                <a:gd name="T47" fmla="*/ 737 h 3164"/>
                <a:gd name="T48" fmla="*/ 703 w 3665"/>
                <a:gd name="T49" fmla="*/ 764 h 3164"/>
                <a:gd name="T50" fmla="*/ 670 w 3665"/>
                <a:gd name="T51" fmla="*/ 792 h 3164"/>
                <a:gd name="T52" fmla="*/ 665 w 3665"/>
                <a:gd name="T53" fmla="*/ 722 h 3164"/>
                <a:gd name="T54" fmla="*/ 720 w 3665"/>
                <a:gd name="T55" fmla="*/ 682 h 3164"/>
                <a:gd name="T56" fmla="*/ 764 w 3665"/>
                <a:gd name="T57" fmla="*/ 643 h 3164"/>
                <a:gd name="T58" fmla="*/ 796 w 3665"/>
                <a:gd name="T59" fmla="*/ 604 h 3164"/>
                <a:gd name="T60" fmla="*/ 821 w 3665"/>
                <a:gd name="T61" fmla="*/ 566 h 3164"/>
                <a:gd name="T62" fmla="*/ 842 w 3665"/>
                <a:gd name="T63" fmla="*/ 512 h 3164"/>
                <a:gd name="T64" fmla="*/ 851 w 3665"/>
                <a:gd name="T65" fmla="*/ 459 h 3164"/>
                <a:gd name="T66" fmla="*/ 849 w 3665"/>
                <a:gd name="T67" fmla="*/ 398 h 3164"/>
                <a:gd name="T68" fmla="*/ 848 w 3665"/>
                <a:gd name="T69" fmla="*/ 356 h 3164"/>
                <a:gd name="T70" fmla="*/ 833 w 3665"/>
                <a:gd name="T71" fmla="*/ 278 h 3164"/>
                <a:gd name="T72" fmla="*/ 820 w 3665"/>
                <a:gd name="T73" fmla="*/ 242 h 3164"/>
                <a:gd name="T74" fmla="*/ 786 w 3665"/>
                <a:gd name="T75" fmla="*/ 178 h 3164"/>
                <a:gd name="T76" fmla="*/ 740 w 3665"/>
                <a:gd name="T77" fmla="*/ 127 h 3164"/>
                <a:gd name="T78" fmla="*/ 675 w 3665"/>
                <a:gd name="T79" fmla="*/ 87 h 3164"/>
                <a:gd name="T80" fmla="*/ 596 w 3665"/>
                <a:gd name="T81" fmla="*/ 62 h 3164"/>
                <a:gd name="T82" fmla="*/ 520 w 3665"/>
                <a:gd name="T83" fmla="*/ 47 h 3164"/>
                <a:gd name="T84" fmla="*/ 463 w 3665"/>
                <a:gd name="T85" fmla="*/ 42 h 3164"/>
                <a:gd name="T86" fmla="*/ 376 w 3665"/>
                <a:gd name="T87" fmla="*/ 45 h 3164"/>
                <a:gd name="T88" fmla="*/ 305 w 3665"/>
                <a:gd name="T89" fmla="*/ 59 h 3164"/>
                <a:gd name="T90" fmla="*/ 193 w 3665"/>
                <a:gd name="T91" fmla="*/ 100 h 3164"/>
                <a:gd name="T92" fmla="*/ 140 w 3665"/>
                <a:gd name="T93" fmla="*/ 130 h 3164"/>
                <a:gd name="T94" fmla="*/ 82 w 3665"/>
                <a:gd name="T95" fmla="*/ 169 h 3164"/>
                <a:gd name="T96" fmla="*/ 0 w 3665"/>
                <a:gd name="T97" fmla="*/ 176 h 3164"/>
                <a:gd name="T98" fmla="*/ 0 w 3665"/>
                <a:gd name="T99" fmla="*/ 176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4" name="Freeform 31"/>
            <p:cNvSpPr>
              <a:spLocks/>
            </p:cNvSpPr>
            <p:nvPr/>
          </p:nvSpPr>
          <p:spPr bwMode="auto">
            <a:xfrm>
              <a:off x="449" y="2750"/>
              <a:ext cx="357" cy="245"/>
            </a:xfrm>
            <a:custGeom>
              <a:avLst/>
              <a:gdLst>
                <a:gd name="T0" fmla="*/ 0 w 715"/>
                <a:gd name="T1" fmla="*/ 0 h 490"/>
                <a:gd name="T2" fmla="*/ 103 w 715"/>
                <a:gd name="T3" fmla="*/ 106 h 490"/>
                <a:gd name="T4" fmla="*/ 158 w 715"/>
                <a:gd name="T5" fmla="*/ 42 h 490"/>
                <a:gd name="T6" fmla="*/ 178 w 715"/>
                <a:gd name="T7" fmla="*/ 60 h 490"/>
                <a:gd name="T8" fmla="*/ 176 w 715"/>
                <a:gd name="T9" fmla="*/ 74 h 490"/>
                <a:gd name="T10" fmla="*/ 162 w 715"/>
                <a:gd name="T11" fmla="*/ 60 h 490"/>
                <a:gd name="T12" fmla="*/ 103 w 715"/>
                <a:gd name="T13" fmla="*/ 123 h 490"/>
                <a:gd name="T14" fmla="*/ 1 w 715"/>
                <a:gd name="T15" fmla="*/ 15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5" name="Freeform 32"/>
            <p:cNvSpPr>
              <a:spLocks/>
            </p:cNvSpPr>
            <p:nvPr/>
          </p:nvSpPr>
          <p:spPr bwMode="auto">
            <a:xfrm>
              <a:off x="449" y="2832"/>
              <a:ext cx="309" cy="246"/>
            </a:xfrm>
            <a:custGeom>
              <a:avLst/>
              <a:gdLst>
                <a:gd name="T0" fmla="*/ 2 w 620"/>
                <a:gd name="T1" fmla="*/ 0 h 493"/>
                <a:gd name="T2" fmla="*/ 95 w 620"/>
                <a:gd name="T3" fmla="*/ 106 h 493"/>
                <a:gd name="T4" fmla="*/ 154 w 620"/>
                <a:gd name="T5" fmla="*/ 58 h 493"/>
                <a:gd name="T6" fmla="*/ 146 w 620"/>
                <a:gd name="T7" fmla="*/ 80 h 493"/>
                <a:gd name="T8" fmla="*/ 92 w 620"/>
                <a:gd name="T9" fmla="*/ 123 h 493"/>
                <a:gd name="T10" fmla="*/ 0 w 620"/>
                <a:gd name="T11" fmla="*/ 17 h 493"/>
                <a:gd name="T12" fmla="*/ 2 w 620"/>
                <a:gd name="T13" fmla="*/ 0 h 493"/>
                <a:gd name="T14" fmla="*/ 2 w 620"/>
                <a:gd name="T15" fmla="*/ 0 h 493"/>
                <a:gd name="T16" fmla="*/ 2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6" name="Freeform 33"/>
            <p:cNvSpPr>
              <a:spLocks/>
            </p:cNvSpPr>
            <p:nvPr/>
          </p:nvSpPr>
          <p:spPr bwMode="auto">
            <a:xfrm>
              <a:off x="1132" y="3240"/>
              <a:ext cx="614" cy="466"/>
            </a:xfrm>
            <a:custGeom>
              <a:avLst/>
              <a:gdLst>
                <a:gd name="T0" fmla="*/ 5 w 1228"/>
                <a:gd name="T1" fmla="*/ 0 h 931"/>
                <a:gd name="T2" fmla="*/ 56 w 1228"/>
                <a:gd name="T3" fmla="*/ 54 h 931"/>
                <a:gd name="T4" fmla="*/ 89 w 1228"/>
                <a:gd name="T5" fmla="*/ 22 h 931"/>
                <a:gd name="T6" fmla="*/ 169 w 1228"/>
                <a:gd name="T7" fmla="*/ 97 h 931"/>
                <a:gd name="T8" fmla="*/ 219 w 1228"/>
                <a:gd name="T9" fmla="*/ 66 h 931"/>
                <a:gd name="T10" fmla="*/ 307 w 1228"/>
                <a:gd name="T11" fmla="*/ 226 h 931"/>
                <a:gd name="T12" fmla="*/ 299 w 1228"/>
                <a:gd name="T13" fmla="*/ 233 h 931"/>
                <a:gd name="T14" fmla="*/ 219 w 1228"/>
                <a:gd name="T15" fmla="*/ 83 h 931"/>
                <a:gd name="T16" fmla="*/ 166 w 1228"/>
                <a:gd name="T17" fmla="*/ 119 h 931"/>
                <a:gd name="T18" fmla="*/ 88 w 1228"/>
                <a:gd name="T19" fmla="*/ 40 h 931"/>
                <a:gd name="T20" fmla="*/ 53 w 1228"/>
                <a:gd name="T21" fmla="*/ 72 h 931"/>
                <a:gd name="T22" fmla="*/ 0 w 1228"/>
                <a:gd name="T23" fmla="*/ 8 h 931"/>
                <a:gd name="T24" fmla="*/ 5 w 1228"/>
                <a:gd name="T25" fmla="*/ 0 h 931"/>
                <a:gd name="T26" fmla="*/ 5 w 1228"/>
                <a:gd name="T27" fmla="*/ 0 h 931"/>
                <a:gd name="T28" fmla="*/ 5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7" name="Freeform 34"/>
            <p:cNvSpPr>
              <a:spLocks/>
            </p:cNvSpPr>
            <p:nvPr/>
          </p:nvSpPr>
          <p:spPr bwMode="auto">
            <a:xfrm>
              <a:off x="1162" y="3182"/>
              <a:ext cx="661" cy="520"/>
            </a:xfrm>
            <a:custGeom>
              <a:avLst/>
              <a:gdLst>
                <a:gd name="T0" fmla="*/ 0 w 1323"/>
                <a:gd name="T1" fmla="*/ 11 h 1039"/>
                <a:gd name="T2" fmla="*/ 42 w 1323"/>
                <a:gd name="T3" fmla="*/ 48 h 1039"/>
                <a:gd name="T4" fmla="*/ 76 w 1323"/>
                <a:gd name="T5" fmla="*/ 19 h 1039"/>
                <a:gd name="T6" fmla="*/ 159 w 1323"/>
                <a:gd name="T7" fmla="*/ 97 h 1039"/>
                <a:gd name="T8" fmla="*/ 214 w 1323"/>
                <a:gd name="T9" fmla="*/ 59 h 1039"/>
                <a:gd name="T10" fmla="*/ 316 w 1323"/>
                <a:gd name="T11" fmla="*/ 258 h 1039"/>
                <a:gd name="T12" fmla="*/ 330 w 1323"/>
                <a:gd name="T13" fmla="*/ 260 h 1039"/>
                <a:gd name="T14" fmla="*/ 220 w 1323"/>
                <a:gd name="T15" fmla="*/ 41 h 1039"/>
                <a:gd name="T16" fmla="*/ 162 w 1323"/>
                <a:gd name="T17" fmla="*/ 81 h 1039"/>
                <a:gd name="T18" fmla="*/ 73 w 1323"/>
                <a:gd name="T19" fmla="*/ 0 h 1039"/>
                <a:gd name="T20" fmla="*/ 40 w 1323"/>
                <a:gd name="T21" fmla="*/ 34 h 1039"/>
                <a:gd name="T22" fmla="*/ 7 w 1323"/>
                <a:gd name="T23" fmla="*/ 0 h 1039"/>
                <a:gd name="T24" fmla="*/ 0 w 1323"/>
                <a:gd name="T25" fmla="*/ 11 h 1039"/>
                <a:gd name="T26" fmla="*/ 0 w 1323"/>
                <a:gd name="T27" fmla="*/ 11 h 1039"/>
                <a:gd name="T28" fmla="*/ 0 w 1323"/>
                <a:gd name="T29" fmla="*/ 1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8" name="Freeform 35"/>
            <p:cNvSpPr>
              <a:spLocks/>
            </p:cNvSpPr>
            <p:nvPr/>
          </p:nvSpPr>
          <p:spPr bwMode="auto">
            <a:xfrm>
              <a:off x="441" y="2605"/>
              <a:ext cx="995" cy="38"/>
            </a:xfrm>
            <a:custGeom>
              <a:avLst/>
              <a:gdLst>
                <a:gd name="T0" fmla="*/ 0 w 1990"/>
                <a:gd name="T1" fmla="*/ 0 h 78"/>
                <a:gd name="T2" fmla="*/ 172 w 1990"/>
                <a:gd name="T3" fmla="*/ 7 h 78"/>
                <a:gd name="T4" fmla="*/ 405 w 1990"/>
                <a:gd name="T5" fmla="*/ 7 h 78"/>
                <a:gd name="T6" fmla="*/ 498 w 1990"/>
                <a:gd name="T7" fmla="*/ 4 h 78"/>
                <a:gd name="T8" fmla="*/ 478 w 1990"/>
                <a:gd name="T9" fmla="*/ 19 h 78"/>
                <a:gd name="T10" fmla="*/ 400 w 1990"/>
                <a:gd name="T11" fmla="*/ 14 h 78"/>
                <a:gd name="T12" fmla="*/ 219 w 1990"/>
                <a:gd name="T13" fmla="*/ 19 h 78"/>
                <a:gd name="T14" fmla="*/ 140 w 1990"/>
                <a:gd name="T15" fmla="*/ 15 h 78"/>
                <a:gd name="T16" fmla="*/ 7 w 1990"/>
                <a:gd name="T17" fmla="*/ 13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79" name="Freeform 36"/>
            <p:cNvSpPr>
              <a:spLocks/>
            </p:cNvSpPr>
            <p:nvPr/>
          </p:nvSpPr>
          <p:spPr bwMode="auto">
            <a:xfrm>
              <a:off x="1683" y="2639"/>
              <a:ext cx="189" cy="36"/>
            </a:xfrm>
            <a:custGeom>
              <a:avLst/>
              <a:gdLst>
                <a:gd name="T0" fmla="*/ 5 w 378"/>
                <a:gd name="T1" fmla="*/ 0 h 73"/>
                <a:gd name="T2" fmla="*/ 95 w 378"/>
                <a:gd name="T3" fmla="*/ 2 h 73"/>
                <a:gd name="T4" fmla="*/ 93 w 378"/>
                <a:gd name="T5" fmla="*/ 18 h 73"/>
                <a:gd name="T6" fmla="*/ 0 w 378"/>
                <a:gd name="T7" fmla="*/ 11 h 73"/>
                <a:gd name="T8" fmla="*/ 5 w 378"/>
                <a:gd name="T9" fmla="*/ 0 h 73"/>
                <a:gd name="T10" fmla="*/ 5 w 378"/>
                <a:gd name="T11" fmla="*/ 0 h 73"/>
                <a:gd name="T12" fmla="*/ 5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0" name="Freeform 37"/>
            <p:cNvSpPr>
              <a:spLocks/>
            </p:cNvSpPr>
            <p:nvPr/>
          </p:nvSpPr>
          <p:spPr bwMode="auto">
            <a:xfrm>
              <a:off x="490" y="2796"/>
              <a:ext cx="763" cy="29"/>
            </a:xfrm>
            <a:custGeom>
              <a:avLst/>
              <a:gdLst>
                <a:gd name="T0" fmla="*/ 0 w 1526"/>
                <a:gd name="T1" fmla="*/ 6 h 57"/>
                <a:gd name="T2" fmla="*/ 172 w 1526"/>
                <a:gd name="T3" fmla="*/ 6 h 57"/>
                <a:gd name="T4" fmla="*/ 382 w 1526"/>
                <a:gd name="T5" fmla="*/ 0 h 57"/>
                <a:gd name="T6" fmla="*/ 376 w 1526"/>
                <a:gd name="T7" fmla="*/ 11 h 57"/>
                <a:gd name="T8" fmla="*/ 184 w 1526"/>
                <a:gd name="T9" fmla="*/ 15 h 57"/>
                <a:gd name="T10" fmla="*/ 94 w 1526"/>
                <a:gd name="T11" fmla="*/ 12 h 57"/>
                <a:gd name="T12" fmla="*/ 10 w 1526"/>
                <a:gd name="T13" fmla="*/ 14 h 57"/>
                <a:gd name="T14" fmla="*/ 0 w 1526"/>
                <a:gd name="T15" fmla="*/ 6 h 57"/>
                <a:gd name="T16" fmla="*/ 0 w 1526"/>
                <a:gd name="T17" fmla="*/ 6 h 57"/>
                <a:gd name="T18" fmla="*/ 0 w 1526"/>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1" name="Freeform 38"/>
            <p:cNvSpPr>
              <a:spLocks/>
            </p:cNvSpPr>
            <p:nvPr/>
          </p:nvSpPr>
          <p:spPr bwMode="auto">
            <a:xfrm>
              <a:off x="1543" y="2833"/>
              <a:ext cx="310" cy="19"/>
            </a:xfrm>
            <a:custGeom>
              <a:avLst/>
              <a:gdLst>
                <a:gd name="T0" fmla="*/ 3 w 620"/>
                <a:gd name="T1" fmla="*/ 0 h 38"/>
                <a:gd name="T2" fmla="*/ 153 w 620"/>
                <a:gd name="T3" fmla="*/ 0 h 38"/>
                <a:gd name="T4" fmla="*/ 155 w 620"/>
                <a:gd name="T5" fmla="*/ 10 h 38"/>
                <a:gd name="T6" fmla="*/ 0 w 620"/>
                <a:gd name="T7" fmla="*/ 8 h 38"/>
                <a:gd name="T8" fmla="*/ 3 w 620"/>
                <a:gd name="T9" fmla="*/ 0 h 38"/>
                <a:gd name="T10" fmla="*/ 3 w 620"/>
                <a:gd name="T11" fmla="*/ 0 h 38"/>
                <a:gd name="T12" fmla="*/ 3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2" name="Freeform 39"/>
            <p:cNvSpPr>
              <a:spLocks/>
            </p:cNvSpPr>
            <p:nvPr/>
          </p:nvSpPr>
          <p:spPr bwMode="auto">
            <a:xfrm>
              <a:off x="433" y="3009"/>
              <a:ext cx="177" cy="19"/>
            </a:xfrm>
            <a:custGeom>
              <a:avLst/>
              <a:gdLst>
                <a:gd name="T0" fmla="*/ 2 w 353"/>
                <a:gd name="T1" fmla="*/ 0 h 38"/>
                <a:gd name="T2" fmla="*/ 73 w 353"/>
                <a:gd name="T3" fmla="*/ 0 h 38"/>
                <a:gd name="T4" fmla="*/ 89 w 353"/>
                <a:gd name="T5" fmla="*/ 10 h 38"/>
                <a:gd name="T6" fmla="*/ 0 w 353"/>
                <a:gd name="T7" fmla="*/ 10 h 38"/>
                <a:gd name="T8" fmla="*/ 2 w 353"/>
                <a:gd name="T9" fmla="*/ 0 h 38"/>
                <a:gd name="T10" fmla="*/ 2 w 353"/>
                <a:gd name="T11" fmla="*/ 0 h 38"/>
                <a:gd name="T12" fmla="*/ 2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3" name="Freeform 40"/>
            <p:cNvSpPr>
              <a:spLocks/>
            </p:cNvSpPr>
            <p:nvPr/>
          </p:nvSpPr>
          <p:spPr bwMode="auto">
            <a:xfrm>
              <a:off x="940" y="2996"/>
              <a:ext cx="124" cy="28"/>
            </a:xfrm>
            <a:custGeom>
              <a:avLst/>
              <a:gdLst>
                <a:gd name="T0" fmla="*/ 0 w 247"/>
                <a:gd name="T1" fmla="*/ 6 h 55"/>
                <a:gd name="T2" fmla="*/ 62 w 247"/>
                <a:gd name="T3" fmla="*/ 0 h 55"/>
                <a:gd name="T4" fmla="*/ 40 w 247"/>
                <a:gd name="T5" fmla="*/ 14 h 55"/>
                <a:gd name="T6" fmla="*/ 7 w 247"/>
                <a:gd name="T7" fmla="*/ 13 h 55"/>
                <a:gd name="T8" fmla="*/ 0 w 247"/>
                <a:gd name="T9" fmla="*/ 6 h 55"/>
                <a:gd name="T10" fmla="*/ 0 w 247"/>
                <a:gd name="T11" fmla="*/ 6 h 55"/>
                <a:gd name="T12" fmla="*/ 0 w 247"/>
                <a:gd name="T13" fmla="*/ 6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4" name="Freeform 41"/>
            <p:cNvSpPr>
              <a:spLocks/>
            </p:cNvSpPr>
            <p:nvPr/>
          </p:nvSpPr>
          <p:spPr bwMode="auto">
            <a:xfrm>
              <a:off x="1356" y="3013"/>
              <a:ext cx="506" cy="27"/>
            </a:xfrm>
            <a:custGeom>
              <a:avLst/>
              <a:gdLst>
                <a:gd name="T0" fmla="*/ 2 w 1011"/>
                <a:gd name="T1" fmla="*/ 4 h 54"/>
                <a:gd name="T2" fmla="*/ 252 w 1011"/>
                <a:gd name="T3" fmla="*/ 0 h 54"/>
                <a:gd name="T4" fmla="*/ 253 w 1011"/>
                <a:gd name="T5" fmla="*/ 14 h 54"/>
                <a:gd name="T6" fmla="*/ 155 w 1011"/>
                <a:gd name="T7" fmla="*/ 10 h 54"/>
                <a:gd name="T8" fmla="*/ 0 w 1011"/>
                <a:gd name="T9" fmla="*/ 13 h 54"/>
                <a:gd name="T10" fmla="*/ 2 w 1011"/>
                <a:gd name="T11" fmla="*/ 4 h 54"/>
                <a:gd name="T12" fmla="*/ 2 w 1011"/>
                <a:gd name="T13" fmla="*/ 4 h 54"/>
                <a:gd name="T14" fmla="*/ 2 w 1011"/>
                <a:gd name="T15" fmla="*/ 4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5" name="Freeform 42"/>
            <p:cNvSpPr>
              <a:spLocks/>
            </p:cNvSpPr>
            <p:nvPr/>
          </p:nvSpPr>
          <p:spPr bwMode="auto">
            <a:xfrm>
              <a:off x="441" y="3206"/>
              <a:ext cx="194" cy="22"/>
            </a:xfrm>
            <a:custGeom>
              <a:avLst/>
              <a:gdLst>
                <a:gd name="T0" fmla="*/ 3 w 388"/>
                <a:gd name="T1" fmla="*/ 0 h 44"/>
                <a:gd name="T2" fmla="*/ 97 w 388"/>
                <a:gd name="T3" fmla="*/ 3 h 44"/>
                <a:gd name="T4" fmla="*/ 93 w 388"/>
                <a:gd name="T5" fmla="*/ 11 h 44"/>
                <a:gd name="T6" fmla="*/ 42 w 388"/>
                <a:gd name="T7" fmla="*/ 10 h 44"/>
                <a:gd name="T8" fmla="*/ 0 w 388"/>
                <a:gd name="T9" fmla="*/ 10 h 44"/>
                <a:gd name="T10" fmla="*/ 3 w 388"/>
                <a:gd name="T11" fmla="*/ 0 h 44"/>
                <a:gd name="T12" fmla="*/ 3 w 388"/>
                <a:gd name="T13" fmla="*/ 0 h 44"/>
                <a:gd name="T14" fmla="*/ 3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6" name="Freeform 43"/>
            <p:cNvSpPr>
              <a:spLocks/>
            </p:cNvSpPr>
            <p:nvPr/>
          </p:nvSpPr>
          <p:spPr bwMode="auto">
            <a:xfrm>
              <a:off x="1197" y="3203"/>
              <a:ext cx="94" cy="17"/>
            </a:xfrm>
            <a:custGeom>
              <a:avLst/>
              <a:gdLst>
                <a:gd name="T0" fmla="*/ 0 w 189"/>
                <a:gd name="T1" fmla="*/ 2 h 34"/>
                <a:gd name="T2" fmla="*/ 47 w 189"/>
                <a:gd name="T3" fmla="*/ 0 h 34"/>
                <a:gd name="T4" fmla="*/ 42 w 189"/>
                <a:gd name="T5" fmla="*/ 9 h 34"/>
                <a:gd name="T6" fmla="*/ 4 w 189"/>
                <a:gd name="T7" fmla="*/ 9 h 34"/>
                <a:gd name="T8" fmla="*/ 0 w 189"/>
                <a:gd name="T9" fmla="*/ 2 h 34"/>
                <a:gd name="T10" fmla="*/ 0 w 189"/>
                <a:gd name="T11" fmla="*/ 2 h 34"/>
                <a:gd name="T12" fmla="*/ 0 w 189"/>
                <a:gd name="T13" fmla="*/ 2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7" name="Freeform 44"/>
            <p:cNvSpPr>
              <a:spLocks/>
            </p:cNvSpPr>
            <p:nvPr/>
          </p:nvSpPr>
          <p:spPr bwMode="auto">
            <a:xfrm>
              <a:off x="1327" y="3203"/>
              <a:ext cx="528" cy="33"/>
            </a:xfrm>
            <a:custGeom>
              <a:avLst/>
              <a:gdLst>
                <a:gd name="T0" fmla="*/ 0 w 1057"/>
                <a:gd name="T1" fmla="*/ 0 h 64"/>
                <a:gd name="T2" fmla="*/ 78 w 1057"/>
                <a:gd name="T3" fmla="*/ 2 h 64"/>
                <a:gd name="T4" fmla="*/ 262 w 1057"/>
                <a:gd name="T5" fmla="*/ 2 h 64"/>
                <a:gd name="T6" fmla="*/ 264 w 1057"/>
                <a:gd name="T7" fmla="*/ 17 h 64"/>
                <a:gd name="T8" fmla="*/ 205 w 1057"/>
                <a:gd name="T9" fmla="*/ 15 h 64"/>
                <a:gd name="T10" fmla="*/ 73 w 1057"/>
                <a:gd name="T11" fmla="*/ 11 h 64"/>
                <a:gd name="T12" fmla="*/ 8 w 1057"/>
                <a:gd name="T13" fmla="*/ 9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8" name="Freeform 45"/>
            <p:cNvSpPr>
              <a:spLocks/>
            </p:cNvSpPr>
            <p:nvPr/>
          </p:nvSpPr>
          <p:spPr bwMode="auto">
            <a:xfrm>
              <a:off x="676" y="3477"/>
              <a:ext cx="959" cy="31"/>
            </a:xfrm>
            <a:custGeom>
              <a:avLst/>
              <a:gdLst>
                <a:gd name="T0" fmla="*/ 0 w 1918"/>
                <a:gd name="T1" fmla="*/ 0 h 63"/>
                <a:gd name="T2" fmla="*/ 474 w 1918"/>
                <a:gd name="T3" fmla="*/ 2 h 63"/>
                <a:gd name="T4" fmla="*/ 480 w 1918"/>
                <a:gd name="T5" fmla="*/ 15 h 63"/>
                <a:gd name="T6" fmla="*/ 2 w 1918"/>
                <a:gd name="T7" fmla="*/ 11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89" name="Freeform 46"/>
            <p:cNvSpPr>
              <a:spLocks/>
            </p:cNvSpPr>
            <p:nvPr/>
          </p:nvSpPr>
          <p:spPr bwMode="auto">
            <a:xfrm>
              <a:off x="1685" y="3482"/>
              <a:ext cx="158" cy="24"/>
            </a:xfrm>
            <a:custGeom>
              <a:avLst/>
              <a:gdLst>
                <a:gd name="T0" fmla="*/ 0 w 316"/>
                <a:gd name="T1" fmla="*/ 1 h 50"/>
                <a:gd name="T2" fmla="*/ 79 w 316"/>
                <a:gd name="T3" fmla="*/ 0 h 50"/>
                <a:gd name="T4" fmla="*/ 79 w 316"/>
                <a:gd name="T5" fmla="*/ 12 h 50"/>
                <a:gd name="T6" fmla="*/ 9 w 316"/>
                <a:gd name="T7" fmla="*/ 10 h 50"/>
                <a:gd name="T8" fmla="*/ 0 w 316"/>
                <a:gd name="T9" fmla="*/ 1 h 50"/>
                <a:gd name="T10" fmla="*/ 0 w 316"/>
                <a:gd name="T11" fmla="*/ 1 h 50"/>
                <a:gd name="T12" fmla="*/ 0 w 316"/>
                <a:gd name="T13" fmla="*/ 1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90" name="Freeform 47"/>
            <p:cNvSpPr>
              <a:spLocks/>
            </p:cNvSpPr>
            <p:nvPr/>
          </p:nvSpPr>
          <p:spPr bwMode="auto">
            <a:xfrm>
              <a:off x="0" y="3169"/>
              <a:ext cx="1716" cy="1132"/>
            </a:xfrm>
            <a:custGeom>
              <a:avLst/>
              <a:gdLst>
                <a:gd name="T0" fmla="*/ 858 w 3431"/>
                <a:gd name="T1" fmla="*/ 353 h 2264"/>
                <a:gd name="T2" fmla="*/ 784 w 3431"/>
                <a:gd name="T3" fmla="*/ 399 h 2264"/>
                <a:gd name="T4" fmla="*/ 730 w 3431"/>
                <a:gd name="T5" fmla="*/ 434 h 2264"/>
                <a:gd name="T6" fmla="*/ 677 w 3431"/>
                <a:gd name="T7" fmla="*/ 469 h 2264"/>
                <a:gd name="T8" fmla="*/ 624 w 3431"/>
                <a:gd name="T9" fmla="*/ 502 h 2264"/>
                <a:gd name="T10" fmla="*/ 562 w 3431"/>
                <a:gd name="T11" fmla="*/ 534 h 2264"/>
                <a:gd name="T12" fmla="*/ 513 w 3431"/>
                <a:gd name="T13" fmla="*/ 555 h 2264"/>
                <a:gd name="T14" fmla="*/ 454 w 3431"/>
                <a:gd name="T15" fmla="*/ 565 h 2264"/>
                <a:gd name="T16" fmla="*/ 392 w 3431"/>
                <a:gd name="T17" fmla="*/ 566 h 2264"/>
                <a:gd name="T18" fmla="*/ 321 w 3431"/>
                <a:gd name="T19" fmla="*/ 558 h 2264"/>
                <a:gd name="T20" fmla="*/ 275 w 3431"/>
                <a:gd name="T21" fmla="*/ 548 h 2264"/>
                <a:gd name="T22" fmla="*/ 211 w 3431"/>
                <a:gd name="T23" fmla="*/ 527 h 2264"/>
                <a:gd name="T24" fmla="*/ 143 w 3431"/>
                <a:gd name="T25" fmla="*/ 491 h 2264"/>
                <a:gd name="T26" fmla="*/ 87 w 3431"/>
                <a:gd name="T27" fmla="*/ 439 h 2264"/>
                <a:gd name="T28" fmla="*/ 46 w 3431"/>
                <a:gd name="T29" fmla="*/ 386 h 2264"/>
                <a:gd name="T30" fmla="*/ 18 w 3431"/>
                <a:gd name="T31" fmla="*/ 327 h 2264"/>
                <a:gd name="T32" fmla="*/ 2 w 3431"/>
                <a:gd name="T33" fmla="*/ 264 h 2264"/>
                <a:gd name="T34" fmla="*/ 0 w 3431"/>
                <a:gd name="T35" fmla="*/ 198 h 2264"/>
                <a:gd name="T36" fmla="*/ 8 w 3431"/>
                <a:gd name="T37" fmla="*/ 147 h 2264"/>
                <a:gd name="T38" fmla="*/ 25 w 3431"/>
                <a:gd name="T39" fmla="*/ 97 h 2264"/>
                <a:gd name="T40" fmla="*/ 51 w 3431"/>
                <a:gd name="T41" fmla="*/ 48 h 2264"/>
                <a:gd name="T42" fmla="*/ 87 w 3431"/>
                <a:gd name="T43" fmla="*/ 0 h 2264"/>
                <a:gd name="T44" fmla="*/ 84 w 3431"/>
                <a:gd name="T45" fmla="*/ 69 h 2264"/>
                <a:gd name="T46" fmla="*/ 49 w 3431"/>
                <a:gd name="T47" fmla="*/ 132 h 2264"/>
                <a:gd name="T48" fmla="*/ 31 w 3431"/>
                <a:gd name="T49" fmla="*/ 207 h 2264"/>
                <a:gd name="T50" fmla="*/ 34 w 3431"/>
                <a:gd name="T51" fmla="*/ 266 h 2264"/>
                <a:gd name="T52" fmla="*/ 50 w 3431"/>
                <a:gd name="T53" fmla="*/ 322 h 2264"/>
                <a:gd name="T54" fmla="*/ 79 w 3431"/>
                <a:gd name="T55" fmla="*/ 373 h 2264"/>
                <a:gd name="T56" fmla="*/ 120 w 3431"/>
                <a:gd name="T57" fmla="*/ 420 h 2264"/>
                <a:gd name="T58" fmla="*/ 162 w 3431"/>
                <a:gd name="T59" fmla="*/ 453 h 2264"/>
                <a:gd name="T60" fmla="*/ 211 w 3431"/>
                <a:gd name="T61" fmla="*/ 480 h 2264"/>
                <a:gd name="T62" fmla="*/ 267 w 3431"/>
                <a:gd name="T63" fmla="*/ 501 h 2264"/>
                <a:gd name="T64" fmla="*/ 327 w 3431"/>
                <a:gd name="T65" fmla="*/ 513 h 2264"/>
                <a:gd name="T66" fmla="*/ 393 w 3431"/>
                <a:gd name="T67" fmla="*/ 520 h 2264"/>
                <a:gd name="T68" fmla="*/ 443 w 3431"/>
                <a:gd name="T69" fmla="*/ 516 h 2264"/>
                <a:gd name="T70" fmla="*/ 501 w 3431"/>
                <a:gd name="T71" fmla="*/ 504 h 2264"/>
                <a:gd name="T72" fmla="*/ 603 w 3431"/>
                <a:gd name="T73" fmla="*/ 459 h 2264"/>
                <a:gd name="T74" fmla="*/ 651 w 3431"/>
                <a:gd name="T75" fmla="*/ 429 h 2264"/>
                <a:gd name="T76" fmla="*/ 697 w 3431"/>
                <a:gd name="T77" fmla="*/ 396 h 2264"/>
                <a:gd name="T78" fmla="*/ 749 w 3431"/>
                <a:gd name="T79" fmla="*/ 362 h 2264"/>
                <a:gd name="T80" fmla="*/ 858 w 3431"/>
                <a:gd name="T81" fmla="*/ 353 h 2264"/>
                <a:gd name="T82" fmla="*/ 858 w 3431"/>
                <a:gd name="T83" fmla="*/ 353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91" name="Freeform 48"/>
            <p:cNvSpPr>
              <a:spLocks/>
            </p:cNvSpPr>
            <p:nvPr/>
          </p:nvSpPr>
          <p:spPr bwMode="auto">
            <a:xfrm>
              <a:off x="794" y="2287"/>
              <a:ext cx="1214" cy="1133"/>
            </a:xfrm>
            <a:custGeom>
              <a:avLst/>
              <a:gdLst>
                <a:gd name="T0" fmla="*/ 74 w 2430"/>
                <a:gd name="T1" fmla="*/ 567 h 2266"/>
                <a:gd name="T2" fmla="*/ 58 w 2430"/>
                <a:gd name="T3" fmla="*/ 561 h 2266"/>
                <a:gd name="T4" fmla="*/ 43 w 2430"/>
                <a:gd name="T5" fmla="*/ 531 h 2266"/>
                <a:gd name="T6" fmla="*/ 26 w 2430"/>
                <a:gd name="T7" fmla="*/ 498 h 2266"/>
                <a:gd name="T8" fmla="*/ 0 w 2430"/>
                <a:gd name="T9" fmla="*/ 435 h 2266"/>
                <a:gd name="T10" fmla="*/ 5 w 2430"/>
                <a:gd name="T11" fmla="*/ 420 h 2266"/>
                <a:gd name="T12" fmla="*/ 20 w 2430"/>
                <a:gd name="T13" fmla="*/ 427 h 2266"/>
                <a:gd name="T14" fmla="*/ 49 w 2430"/>
                <a:gd name="T15" fmla="*/ 483 h 2266"/>
                <a:gd name="T16" fmla="*/ 74 w 2430"/>
                <a:gd name="T17" fmla="*/ 541 h 2266"/>
                <a:gd name="T18" fmla="*/ 129 w 2430"/>
                <a:gd name="T19" fmla="*/ 497 h 2266"/>
                <a:gd name="T20" fmla="*/ 161 w 2430"/>
                <a:gd name="T21" fmla="*/ 467 h 2266"/>
                <a:gd name="T22" fmla="*/ 224 w 2430"/>
                <a:gd name="T23" fmla="*/ 403 h 2266"/>
                <a:gd name="T24" fmla="*/ 284 w 2430"/>
                <a:gd name="T25" fmla="*/ 340 h 2266"/>
                <a:gd name="T26" fmla="*/ 325 w 2430"/>
                <a:gd name="T27" fmla="*/ 301 h 2266"/>
                <a:gd name="T28" fmla="*/ 366 w 2430"/>
                <a:gd name="T29" fmla="*/ 258 h 2266"/>
                <a:gd name="T30" fmla="*/ 405 w 2430"/>
                <a:gd name="T31" fmla="*/ 214 h 2266"/>
                <a:gd name="T32" fmla="*/ 443 w 2430"/>
                <a:gd name="T33" fmla="*/ 171 h 2266"/>
                <a:gd name="T34" fmla="*/ 475 w 2430"/>
                <a:gd name="T35" fmla="*/ 132 h 2266"/>
                <a:gd name="T36" fmla="*/ 514 w 2430"/>
                <a:gd name="T37" fmla="*/ 79 h 2266"/>
                <a:gd name="T38" fmla="*/ 555 w 2430"/>
                <a:gd name="T39" fmla="*/ 29 h 2266"/>
                <a:gd name="T40" fmla="*/ 591 w 2430"/>
                <a:gd name="T41" fmla="*/ 0 h 2266"/>
                <a:gd name="T42" fmla="*/ 607 w 2430"/>
                <a:gd name="T43" fmla="*/ 17 h 2266"/>
                <a:gd name="T44" fmla="*/ 571 w 2430"/>
                <a:gd name="T45" fmla="*/ 56 h 2266"/>
                <a:gd name="T46" fmla="*/ 533 w 2430"/>
                <a:gd name="T47" fmla="*/ 101 h 2266"/>
                <a:gd name="T48" fmla="*/ 495 w 2430"/>
                <a:gd name="T49" fmla="*/ 147 h 2266"/>
                <a:gd name="T50" fmla="*/ 460 w 2430"/>
                <a:gd name="T51" fmla="*/ 187 h 2266"/>
                <a:gd name="T52" fmla="*/ 421 w 2430"/>
                <a:gd name="T53" fmla="*/ 230 h 2266"/>
                <a:gd name="T54" fmla="*/ 383 w 2430"/>
                <a:gd name="T55" fmla="*/ 275 h 2266"/>
                <a:gd name="T56" fmla="*/ 343 w 2430"/>
                <a:gd name="T57" fmla="*/ 319 h 2266"/>
                <a:gd name="T58" fmla="*/ 301 w 2430"/>
                <a:gd name="T59" fmla="*/ 359 h 2266"/>
                <a:gd name="T60" fmla="*/ 239 w 2430"/>
                <a:gd name="T61" fmla="*/ 423 h 2266"/>
                <a:gd name="T62" fmla="*/ 172 w 2430"/>
                <a:gd name="T63" fmla="*/ 489 h 2266"/>
                <a:gd name="T64" fmla="*/ 137 w 2430"/>
                <a:gd name="T65" fmla="*/ 520 h 2266"/>
                <a:gd name="T66" fmla="*/ 74 w 2430"/>
                <a:gd name="T67" fmla="*/ 567 h 2266"/>
                <a:gd name="T68" fmla="*/ 74 w 2430"/>
                <a:gd name="T69" fmla="*/ 567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292" name="Freeform 49"/>
            <p:cNvSpPr>
              <a:spLocks/>
            </p:cNvSpPr>
            <p:nvPr/>
          </p:nvSpPr>
          <p:spPr bwMode="auto">
            <a:xfrm>
              <a:off x="959" y="2221"/>
              <a:ext cx="936" cy="868"/>
            </a:xfrm>
            <a:custGeom>
              <a:avLst/>
              <a:gdLst>
                <a:gd name="T0" fmla="*/ 468 w 1873"/>
                <a:gd name="T1" fmla="*/ 0 h 1735"/>
                <a:gd name="T2" fmla="*/ 454 w 1873"/>
                <a:gd name="T3" fmla="*/ 17 h 1735"/>
                <a:gd name="T4" fmla="*/ 432 w 1873"/>
                <a:gd name="T5" fmla="*/ 40 h 1735"/>
                <a:gd name="T6" fmla="*/ 368 w 1873"/>
                <a:gd name="T7" fmla="*/ 102 h 1735"/>
                <a:gd name="T8" fmla="*/ 329 w 1873"/>
                <a:gd name="T9" fmla="*/ 140 h 1735"/>
                <a:gd name="T10" fmla="*/ 263 w 1873"/>
                <a:gd name="T11" fmla="*/ 203 h 1735"/>
                <a:gd name="T12" fmla="*/ 217 w 1873"/>
                <a:gd name="T13" fmla="*/ 248 h 1735"/>
                <a:gd name="T14" fmla="*/ 173 w 1873"/>
                <a:gd name="T15" fmla="*/ 290 h 1735"/>
                <a:gd name="T16" fmla="*/ 127 w 1873"/>
                <a:gd name="T17" fmla="*/ 337 h 1735"/>
                <a:gd name="T18" fmla="*/ 78 w 1873"/>
                <a:gd name="T19" fmla="*/ 385 h 1735"/>
                <a:gd name="T20" fmla="*/ 32 w 1873"/>
                <a:gd name="T21" fmla="*/ 423 h 1735"/>
                <a:gd name="T22" fmla="*/ 13 w 1873"/>
                <a:gd name="T23" fmla="*/ 434 h 1735"/>
                <a:gd name="T24" fmla="*/ 0 w 1873"/>
                <a:gd name="T25" fmla="*/ 433 h 1735"/>
                <a:gd name="T26" fmla="*/ 6 w 1873"/>
                <a:gd name="T27" fmla="*/ 418 h 1735"/>
                <a:gd name="T28" fmla="*/ 31 w 1873"/>
                <a:gd name="T29" fmla="*/ 392 h 1735"/>
                <a:gd name="T30" fmla="*/ 67 w 1873"/>
                <a:gd name="T31" fmla="*/ 356 h 1735"/>
                <a:gd name="T32" fmla="*/ 111 w 1873"/>
                <a:gd name="T33" fmla="*/ 312 h 1735"/>
                <a:gd name="T34" fmla="*/ 159 w 1873"/>
                <a:gd name="T35" fmla="*/ 266 h 1735"/>
                <a:gd name="T36" fmla="*/ 207 w 1873"/>
                <a:gd name="T37" fmla="*/ 220 h 1735"/>
                <a:gd name="T38" fmla="*/ 250 w 1873"/>
                <a:gd name="T39" fmla="*/ 180 h 1735"/>
                <a:gd name="T40" fmla="*/ 307 w 1873"/>
                <a:gd name="T41" fmla="*/ 129 h 1735"/>
                <a:gd name="T42" fmla="*/ 367 w 1873"/>
                <a:gd name="T43" fmla="*/ 75 h 1735"/>
                <a:gd name="T44" fmla="*/ 398 w 1873"/>
                <a:gd name="T45" fmla="*/ 42 h 1735"/>
                <a:gd name="T46" fmla="*/ 423 w 1873"/>
                <a:gd name="T47" fmla="*/ 13 h 1735"/>
                <a:gd name="T48" fmla="*/ 468 w 1873"/>
                <a:gd name="T49" fmla="*/ 0 h 1735"/>
                <a:gd name="T50" fmla="*/ 468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1253" name="Rectangle 51"/>
          <p:cNvSpPr>
            <a:spLocks noGrp="1" noChangeArrowheads="1"/>
          </p:cNvSpPr>
          <p:nvPr>
            <p:ph type="title"/>
          </p:nvPr>
        </p:nvSpPr>
        <p:spPr>
          <a:solidFill>
            <a:srgbClr val="00FF00"/>
          </a:solidFill>
        </p:spPr>
        <p:txBody>
          <a:bodyPr/>
          <a:lstStyle/>
          <a:p>
            <a:pPr eaLnBrk="1" hangingPunct="1"/>
            <a:r>
              <a:rPr lang="en-US">
                <a:latin typeface="Times New Roman" charset="0"/>
              </a:rPr>
              <a:t>Sa-lô-môn trong sự vinh quang</a:t>
            </a:r>
            <a:br>
              <a:rPr lang="en-US">
                <a:latin typeface="Times New Roman" charset="0"/>
              </a:rPr>
            </a:br>
            <a:r>
              <a:rPr lang="en-US">
                <a:latin typeface="Times New Roman" charset="0"/>
              </a:rPr>
              <a:t>1 Vua 2:13-11:43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randombar(horizontal)">
                                      <p:cBhvr>
                                        <p:cTn id="7" dur="500"/>
                                        <p:tgtEl>
                                          <p:spTgt spid="6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65543"/>
                                        </p:tgtEl>
                                        <p:attrNameLst>
                                          <p:attrName>style.visibility</p:attrName>
                                        </p:attrNameLst>
                                      </p:cBhvr>
                                      <p:to>
                                        <p:strVal val="visible"/>
                                      </p:to>
                                    </p:set>
                                    <p:anim calcmode="lin" valueType="num">
                                      <p:cBhvr additive="base">
                                        <p:cTn id="12" dur="500" fill="hold"/>
                                        <p:tgtEl>
                                          <p:spTgt spid="65543"/>
                                        </p:tgtEl>
                                        <p:attrNameLst>
                                          <p:attrName>ppt_x</p:attrName>
                                        </p:attrNameLst>
                                      </p:cBhvr>
                                      <p:tavLst>
                                        <p:tav tm="0">
                                          <p:val>
                                            <p:strVal val="0-#ppt_w/2"/>
                                          </p:val>
                                        </p:tav>
                                        <p:tav tm="100000">
                                          <p:val>
                                            <p:strVal val="#ppt_x"/>
                                          </p:val>
                                        </p:tav>
                                      </p:tavLst>
                                    </p:anim>
                                    <p:anim calcmode="lin" valueType="num">
                                      <p:cBhvr additive="base">
                                        <p:cTn id="13" dur="500" fill="hold"/>
                                        <p:tgtEl>
                                          <p:spTgt spid="6554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65544"/>
                                        </p:tgtEl>
                                        <p:attrNameLst>
                                          <p:attrName>style.visibility</p:attrName>
                                        </p:attrNameLst>
                                      </p:cBhvr>
                                      <p:to>
                                        <p:strVal val="visible"/>
                                      </p:to>
                                    </p:set>
                                    <p:anim calcmode="lin" valueType="num">
                                      <p:cBhvr additive="base">
                                        <p:cTn id="18" dur="500" fill="hold"/>
                                        <p:tgtEl>
                                          <p:spTgt spid="65544"/>
                                        </p:tgtEl>
                                        <p:attrNameLst>
                                          <p:attrName>ppt_x</p:attrName>
                                        </p:attrNameLst>
                                      </p:cBhvr>
                                      <p:tavLst>
                                        <p:tav tm="0">
                                          <p:val>
                                            <p:strVal val="1+#ppt_w/2"/>
                                          </p:val>
                                        </p:tav>
                                        <p:tav tm="100000">
                                          <p:val>
                                            <p:strVal val="#ppt_x"/>
                                          </p:val>
                                        </p:tav>
                                      </p:tavLst>
                                    </p:anim>
                                    <p:anim calcmode="lin" valueType="num">
                                      <p:cBhvr additive="base">
                                        <p:cTn id="19" dur="500" fill="hold"/>
                                        <p:tgtEl>
                                          <p:spTgt spid="655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rPr>
              <a:t>Book Chart</a:t>
            </a:r>
          </a:p>
        </p:txBody>
      </p:sp>
      <p:graphicFrame>
        <p:nvGraphicFramePr>
          <p:cNvPr id="279555" name="Group 3"/>
          <p:cNvGraphicFramePr>
            <a:graphicFrameLocks noGrp="1"/>
          </p:cNvGraphicFramePr>
          <p:nvPr/>
        </p:nvGraphicFramePr>
        <p:xfrm>
          <a:off x="0" y="0"/>
          <a:ext cx="9144000" cy="6858002"/>
        </p:xfrm>
        <a:graphic>
          <a:graphicData uri="http://schemas.openxmlformats.org/drawingml/2006/table">
            <a:tbl>
              <a:tblPr/>
              <a:tblGrid>
                <a:gridCol w="1538288"/>
                <a:gridCol w="1511300"/>
                <a:gridCol w="1446212"/>
                <a:gridCol w="1219200"/>
                <a:gridCol w="1066800"/>
                <a:gridCol w="1285875"/>
                <a:gridCol w="1076325"/>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tx1"/>
                          </a:solidFill>
                          <a:effectLst/>
                          <a:latin typeface="Times New Roman" charset="0"/>
                          <a:ea typeface="ＭＳ Ｐゴシック" charset="0"/>
                        </a:rPr>
                        <a:t>                 Sự phân chia của Vương quốc</a:t>
                      </a:r>
                      <a:endParaRPr kumimoji="0" lang="en-US" sz="2800" b="0" i="0" u="none" strike="noStrike" cap="none" normalizeH="0" baseline="0">
                        <a:ln>
                          <a:noFill/>
                        </a:ln>
                        <a:solidFill>
                          <a:schemeClr val="tx1"/>
                        </a:solidFill>
                        <a:effectLst/>
                        <a:latin typeface="Times New Roman" charset="0"/>
                        <a:ea typeface="ＭＳ Ｐゴシック"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56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Hậu Vương quốc thống nhất </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ea typeface="ＭＳ Ｐゴシック" charset="0"/>
                        </a:rPr>
                        <a:t>     </a:t>
                      </a:r>
                      <a:r>
                        <a:rPr kumimoji="0" lang="en-US" sz="2400" b="0" i="0" u="none" strike="noStrike" cap="none" normalizeH="0" baseline="0">
                          <a:ln>
                            <a:noFill/>
                          </a:ln>
                          <a:solidFill>
                            <a:schemeClr val="tx1"/>
                          </a:solidFill>
                          <a:effectLst/>
                          <a:latin typeface="Times New Roman" charset="0"/>
                          <a:ea typeface="ＭＳ Ｐゴシック" charset="0"/>
                        </a:rPr>
                        <a:t>Tiền Vương quốc phân chia</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Chg 1 - 11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Chg 12 - 22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2228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Sa-lô-môn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Chia rẽ</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Vâng lời phần lớn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Hầu hết không vâng lời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895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Thờ phượng Đức Giê-hô-va</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Thờ hình tượng</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Vương quốc thanh bình</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Vương quốc loạn lạc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Một thủ đô:  Giê-ru-sa-lem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Israel: Sa-ma-ri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Giu-đa:  Giê-ru-sa-lem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40 năm (971-931 TC)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80 năm (931-852 TC)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Thiết lập: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a:t>
                      </a:r>
                      <a:r>
                        <a:rPr kumimoji="0" lang="en-US" sz="2000" b="1" i="0" u="none" strike="noStrike" cap="none" normalizeH="0" baseline="0">
                          <a:ln>
                            <a:noFill/>
                          </a:ln>
                          <a:solidFill>
                            <a:srgbClr val="990000"/>
                          </a:solidFill>
                          <a:effectLst/>
                          <a:latin typeface="Times New Roman" charset="0"/>
                          <a:ea typeface="ＭＳ Ｐゴシック" charset="0"/>
                        </a:rPr>
                        <a:t>Thanh lọc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1 – 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Hưng thịnh: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3 - 8</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  </a:t>
                      </a:r>
                      <a:r>
                        <a:rPr kumimoji="0" lang="en-US" sz="1800" b="1" i="0" u="none" strike="noStrike" cap="none" normalizeH="0" baseline="0">
                          <a:ln>
                            <a:noFill/>
                          </a:ln>
                          <a:solidFill>
                            <a:srgbClr val="990000"/>
                          </a:solidFill>
                          <a:effectLst/>
                          <a:latin typeface="Times New Roman" charset="0"/>
                          <a:ea typeface="ＭＳ Ｐゴシック" charset="0"/>
                        </a:rPr>
                        <a:t>Suy tàn: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Không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9 - 11</a:t>
                      </a:r>
                      <a:endParaRPr kumimoji="0" lang="en-US" sz="18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a:t>
                      </a:r>
                      <a:r>
                        <a:rPr kumimoji="0" lang="en-US" sz="2800" b="1" i="0" u="none" strike="noStrike" cap="none" normalizeH="0" baseline="0">
                          <a:ln>
                            <a:noFill/>
                          </a:ln>
                          <a:solidFill>
                            <a:schemeClr val="tx1"/>
                          </a:solidFill>
                          <a:effectLst/>
                          <a:latin typeface="Times New Roman" charset="0"/>
                          <a:ea typeface="ＭＳ Ｐゴシック" charset="0"/>
                        </a:rPr>
                        <a:t> </a:t>
                      </a:r>
                      <a:r>
                        <a:rPr kumimoji="0" lang="ja-JP" altLang="en-US" sz="2800" b="1" i="0" u="none" strike="noStrike" cap="none" normalizeH="0" baseline="0">
                          <a:ln>
                            <a:noFill/>
                          </a:ln>
                          <a:solidFill>
                            <a:schemeClr val="tx1"/>
                          </a:solidFill>
                          <a:effectLst/>
                          <a:latin typeface="Times New Roman" charset="0"/>
                          <a:ea typeface="ＭＳ Ｐゴシック" charset="0"/>
                        </a:rPr>
                        <a:t>“</a:t>
                      </a:r>
                      <a:r>
                        <a:rPr kumimoji="0" lang="en-US" sz="2000" b="1" i="0" u="none" strike="noStrike" cap="none" normalizeH="0" baseline="0">
                          <a:ln>
                            <a:noFill/>
                          </a:ln>
                          <a:solidFill>
                            <a:schemeClr val="tx1"/>
                          </a:solidFill>
                          <a:effectLst/>
                          <a:latin typeface="Times New Roman" charset="0"/>
                          <a:ea typeface="ＭＳ Ｐゴシック" charset="0"/>
                        </a:rPr>
                        <a:t>GI &amp; R</a:t>
                      </a:r>
                      <a:r>
                        <a:rPr kumimoji="0" lang="ja-JP" altLang="en-US" sz="2000" b="1" i="0" u="none" strike="noStrike" cap="none" normalizeH="0" baseline="0">
                          <a:ln>
                            <a:noFill/>
                          </a:ln>
                          <a:solidFill>
                            <a:schemeClr val="tx1"/>
                          </a:solidFill>
                          <a:effectLst/>
                          <a:latin typeface="Times New Roman" charset="0"/>
                          <a:ea typeface="ＭＳ Ｐゴシック" charset="0"/>
                        </a:rPr>
                        <a:t>”</a:t>
                      </a:r>
                      <a:endParaRPr kumimoji="0" lang="en-US" sz="2000" b="1" i="0" u="none" strike="noStrike" cap="none" normalizeH="0" baseline="0">
                        <a:ln>
                          <a:noFill/>
                        </a:ln>
                        <a:solidFill>
                          <a:schemeClr val="tx1"/>
                        </a:solidFill>
                        <a:effectLst/>
                        <a:latin typeface="Times New Roman"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12 - 14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A-háp đl.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Ê-li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22:41-53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r>
            </a:tbl>
          </a:graphicData>
        </a:graphic>
      </p:graphicFrame>
      <p:sp>
        <p:nvSpPr>
          <p:cNvPr id="182314" name="Text Box 71"/>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t>219</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dissolve">
                                      <p:cBhvr>
                                        <p:cTn id="7" dur="500"/>
                                        <p:tgtEl>
                                          <p:spTgt spid="279555"/>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rPr>
              <a:t>Book Chart</a:t>
            </a:r>
          </a:p>
        </p:txBody>
      </p:sp>
      <p:graphicFrame>
        <p:nvGraphicFramePr>
          <p:cNvPr id="148558" name="Group 78"/>
          <p:cNvGraphicFramePr>
            <a:graphicFrameLocks noGrp="1"/>
          </p:cNvGraphicFramePr>
          <p:nvPr/>
        </p:nvGraphicFramePr>
        <p:xfrm>
          <a:off x="0" y="0"/>
          <a:ext cx="9144000" cy="6858002"/>
        </p:xfrm>
        <a:graphic>
          <a:graphicData uri="http://schemas.openxmlformats.org/drawingml/2006/table">
            <a:tbl>
              <a:tblPr/>
              <a:tblGrid>
                <a:gridCol w="1538288"/>
                <a:gridCol w="1511300"/>
                <a:gridCol w="1446212"/>
                <a:gridCol w="1219200"/>
                <a:gridCol w="1066800"/>
                <a:gridCol w="1285875"/>
                <a:gridCol w="1076325"/>
              </a:tblGrid>
              <a:tr h="690563">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smtClean="0">
                          <a:ln>
                            <a:noFill/>
                          </a:ln>
                          <a:solidFill>
                            <a:schemeClr val="tx1"/>
                          </a:solidFill>
                          <a:effectLst/>
                          <a:latin typeface="Times New Roman" charset="0"/>
                          <a:ea typeface="ＭＳ Ｐゴシック" charset="0"/>
                        </a:rPr>
                        <a:t>Sự</a:t>
                      </a:r>
                      <a:r>
                        <a:rPr kumimoji="0" lang="en-US" sz="3600" b="1" i="0" u="none" strike="noStrike" cap="none" normalizeH="0" baseline="0" dirty="0" smtClean="0">
                          <a:ln>
                            <a:noFill/>
                          </a:ln>
                          <a:solidFill>
                            <a:schemeClr val="tx1"/>
                          </a:solidFill>
                          <a:effectLst/>
                          <a:latin typeface="Times New Roman" charset="0"/>
                          <a:ea typeface="ＭＳ Ｐゴシック" charset="0"/>
                        </a:rPr>
                        <a:t> </a:t>
                      </a:r>
                      <a:r>
                        <a:rPr kumimoji="0" lang="en-US" sz="3600" b="1" i="0" u="none" strike="noStrike" cap="none" normalizeH="0" baseline="0" dirty="0" err="1">
                          <a:ln>
                            <a:noFill/>
                          </a:ln>
                          <a:solidFill>
                            <a:schemeClr val="tx1"/>
                          </a:solidFill>
                          <a:effectLst/>
                          <a:latin typeface="Times New Roman" charset="0"/>
                          <a:ea typeface="ＭＳ Ｐゴシック" charset="0"/>
                        </a:rPr>
                        <a:t>phân</a:t>
                      </a:r>
                      <a:r>
                        <a:rPr kumimoji="0" lang="en-US" sz="3600" b="1" i="0" u="none" strike="noStrike" cap="none" normalizeH="0" baseline="0" dirty="0">
                          <a:ln>
                            <a:noFill/>
                          </a:ln>
                          <a:solidFill>
                            <a:schemeClr val="tx1"/>
                          </a:solidFill>
                          <a:effectLst/>
                          <a:latin typeface="Times New Roman" charset="0"/>
                          <a:ea typeface="ＭＳ Ｐゴシック" charset="0"/>
                        </a:rPr>
                        <a:t> chia </a:t>
                      </a:r>
                      <a:r>
                        <a:rPr kumimoji="0" lang="en-US" sz="3600" b="1" i="0" u="none" strike="noStrike" cap="none" normalizeH="0" baseline="0" dirty="0" err="1">
                          <a:ln>
                            <a:noFill/>
                          </a:ln>
                          <a:solidFill>
                            <a:schemeClr val="tx1"/>
                          </a:solidFill>
                          <a:effectLst/>
                          <a:latin typeface="Times New Roman" charset="0"/>
                          <a:ea typeface="ＭＳ Ｐゴシック" charset="0"/>
                        </a:rPr>
                        <a:t>của</a:t>
                      </a:r>
                      <a:r>
                        <a:rPr kumimoji="0" lang="en-US" sz="3600" b="1" i="0" u="none" strike="noStrike" cap="none" normalizeH="0" baseline="0" dirty="0">
                          <a:ln>
                            <a:noFill/>
                          </a:ln>
                          <a:solidFill>
                            <a:schemeClr val="tx1"/>
                          </a:solidFill>
                          <a:effectLst/>
                          <a:latin typeface="Times New Roman" charset="0"/>
                          <a:ea typeface="ＭＳ Ｐゴシック" charset="0"/>
                        </a:rPr>
                        <a:t> </a:t>
                      </a:r>
                      <a:r>
                        <a:rPr kumimoji="0" lang="en-US" sz="3600" b="1" i="0" u="none" strike="noStrike" cap="none" normalizeH="0" baseline="0" dirty="0" err="1">
                          <a:ln>
                            <a:noFill/>
                          </a:ln>
                          <a:solidFill>
                            <a:schemeClr val="tx1"/>
                          </a:solidFill>
                          <a:effectLst/>
                          <a:latin typeface="Times New Roman" charset="0"/>
                          <a:ea typeface="ＭＳ Ｐゴシック" charset="0"/>
                        </a:rPr>
                        <a:t>Vương</a:t>
                      </a:r>
                      <a:r>
                        <a:rPr kumimoji="0" lang="en-US" sz="3600" b="1" i="0" u="none" strike="noStrike" cap="none" normalizeH="0" baseline="0" dirty="0">
                          <a:ln>
                            <a:noFill/>
                          </a:ln>
                          <a:solidFill>
                            <a:schemeClr val="tx1"/>
                          </a:solidFill>
                          <a:effectLst/>
                          <a:latin typeface="Times New Roman" charset="0"/>
                          <a:ea typeface="ＭＳ Ｐゴシック" charset="0"/>
                        </a:rPr>
                        <a:t> </a:t>
                      </a:r>
                      <a:r>
                        <a:rPr kumimoji="0" lang="en-US" sz="3600" b="1" i="0" u="none" strike="noStrike" cap="none" normalizeH="0" baseline="0" dirty="0" err="1">
                          <a:ln>
                            <a:noFill/>
                          </a:ln>
                          <a:solidFill>
                            <a:schemeClr val="tx1"/>
                          </a:solidFill>
                          <a:effectLst/>
                          <a:latin typeface="Times New Roman" charset="0"/>
                          <a:ea typeface="ＭＳ Ｐゴシック" charset="0"/>
                        </a:rPr>
                        <a:t>quốc</a:t>
                      </a:r>
                      <a:endParaRPr kumimoji="0" lang="en-US" sz="2800" b="0" i="0" u="none" strike="noStrike" cap="none" normalizeH="0" baseline="0" dirty="0">
                        <a:ln>
                          <a:noFill/>
                        </a:ln>
                        <a:solidFill>
                          <a:schemeClr val="tx1"/>
                        </a:solidFill>
                        <a:effectLst/>
                        <a:latin typeface="Times New Roman" charset="0"/>
                        <a:ea typeface="ＭＳ Ｐゴシック"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56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Hậu Vương quốc thống nhất </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ea typeface="ＭＳ Ｐゴシック" charset="0"/>
                        </a:rPr>
                        <a:t>     </a:t>
                      </a:r>
                      <a:r>
                        <a:rPr kumimoji="0" lang="en-US" sz="2400" b="0" i="0" u="none" strike="noStrike" cap="none" normalizeH="0" baseline="0">
                          <a:ln>
                            <a:noFill/>
                          </a:ln>
                          <a:solidFill>
                            <a:schemeClr val="tx1"/>
                          </a:solidFill>
                          <a:effectLst/>
                          <a:latin typeface="Times New Roman" charset="0"/>
                          <a:ea typeface="ＭＳ Ｐゴシック" charset="0"/>
                        </a:rPr>
                        <a:t>Tiền Vương quốc phân chia</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Chg 1 - 11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Chg 12 - 22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2228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Sa-lô-môn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Chia rẽ</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Vâng lời phần lớn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Hầu hết không vâng lời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895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Thờ phượng Đức Giê-hô-va</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Thờ hình tượng</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Vương quốc thanh bình</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Vương quốc loạn lạc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Một thủ đô:  Giê-ru-sa-lem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Israel: Sa-ma-ri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Giu-đa:  Giê-ru-sa-lem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40 năm (971-931 TC)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80 năm (931-852 TC)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Thiết lập: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a:t>
                      </a:r>
                      <a:r>
                        <a:rPr kumimoji="0" lang="en-US" sz="2000" b="1" i="0" u="none" strike="noStrike" cap="none" normalizeH="0" baseline="0">
                          <a:ln>
                            <a:noFill/>
                          </a:ln>
                          <a:solidFill>
                            <a:srgbClr val="990000"/>
                          </a:solidFill>
                          <a:effectLst/>
                          <a:latin typeface="Times New Roman" charset="0"/>
                          <a:ea typeface="ＭＳ Ｐゴシック" charset="0"/>
                        </a:rPr>
                        <a:t>Thanh lọc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1 – 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Hưng thịnh: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3 - 8</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  </a:t>
                      </a:r>
                      <a:r>
                        <a:rPr kumimoji="0" lang="en-US" sz="1800" b="1" i="0" u="none" strike="noStrike" cap="none" normalizeH="0" baseline="0">
                          <a:ln>
                            <a:noFill/>
                          </a:ln>
                          <a:solidFill>
                            <a:srgbClr val="990000"/>
                          </a:solidFill>
                          <a:effectLst/>
                          <a:latin typeface="Times New Roman" charset="0"/>
                          <a:ea typeface="ＭＳ Ｐゴシック" charset="0"/>
                        </a:rPr>
                        <a:t>Suy tàn: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Không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9 - 11</a:t>
                      </a:r>
                      <a:endParaRPr kumimoji="0" lang="en-US" sz="18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a:t>
                      </a:r>
                      <a:r>
                        <a:rPr kumimoji="0" lang="en-US" sz="2800" b="1" i="0" u="none" strike="noStrike" cap="none" normalizeH="0" baseline="0">
                          <a:ln>
                            <a:noFill/>
                          </a:ln>
                          <a:solidFill>
                            <a:schemeClr val="tx1"/>
                          </a:solidFill>
                          <a:effectLst/>
                          <a:latin typeface="Times New Roman" charset="0"/>
                          <a:ea typeface="ＭＳ Ｐゴシック" charset="0"/>
                        </a:rPr>
                        <a:t> </a:t>
                      </a:r>
                      <a:r>
                        <a:rPr kumimoji="0" lang="ja-JP" altLang="en-US" sz="2800" b="1" i="0" u="none" strike="noStrike" cap="none" normalizeH="0" baseline="0">
                          <a:ln>
                            <a:noFill/>
                          </a:ln>
                          <a:solidFill>
                            <a:schemeClr val="tx1"/>
                          </a:solidFill>
                          <a:effectLst/>
                          <a:latin typeface="Times New Roman" charset="0"/>
                          <a:ea typeface="ＭＳ Ｐゴシック" charset="0"/>
                        </a:rPr>
                        <a:t>“</a:t>
                      </a:r>
                      <a:r>
                        <a:rPr kumimoji="0" lang="en-US" sz="2000" b="1" i="0" u="none" strike="noStrike" cap="none" normalizeH="0" baseline="0">
                          <a:ln>
                            <a:noFill/>
                          </a:ln>
                          <a:solidFill>
                            <a:schemeClr val="tx1"/>
                          </a:solidFill>
                          <a:effectLst/>
                          <a:latin typeface="Times New Roman" charset="0"/>
                          <a:ea typeface="ＭＳ Ｐゴシック" charset="0"/>
                        </a:rPr>
                        <a:t>GI &amp; R</a:t>
                      </a:r>
                      <a:r>
                        <a:rPr kumimoji="0" lang="ja-JP" altLang="en-US" sz="2000" b="1" i="0" u="none" strike="noStrike" cap="none" normalizeH="0" baseline="0">
                          <a:ln>
                            <a:noFill/>
                          </a:ln>
                          <a:solidFill>
                            <a:schemeClr val="tx1"/>
                          </a:solidFill>
                          <a:effectLst/>
                          <a:latin typeface="Times New Roman" charset="0"/>
                          <a:ea typeface="ＭＳ Ｐゴシック" charset="0"/>
                        </a:rPr>
                        <a:t>”</a:t>
                      </a:r>
                      <a:endParaRPr kumimoji="0" lang="en-US" sz="2000" b="1" i="0" u="none" strike="noStrike" cap="none" normalizeH="0" baseline="0">
                        <a:ln>
                          <a:noFill/>
                        </a:ln>
                        <a:solidFill>
                          <a:schemeClr val="tx1"/>
                        </a:solidFill>
                        <a:effectLst/>
                        <a:latin typeface="Times New Roman"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12 - 14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A-háp đl.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Ê-li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charset="0"/>
                          <a:ea typeface="ＭＳ Ｐゴシック" charset="0"/>
                        </a:rPr>
                        <a:t>Các</a:t>
                      </a:r>
                      <a:r>
                        <a:rPr kumimoji="0" lang="en-US" sz="2000" b="1" i="0" u="none" strike="noStrike" cap="none" normalizeH="0" baseline="0" dirty="0">
                          <a:ln>
                            <a:noFill/>
                          </a:ln>
                          <a:solidFill>
                            <a:schemeClr val="tx1"/>
                          </a:solidFill>
                          <a:effectLst/>
                          <a:latin typeface="Times New Roman" charset="0"/>
                          <a:ea typeface="ＭＳ Ｐゴシック" charset="0"/>
                        </a:rPr>
                        <a:t> </a:t>
                      </a:r>
                      <a:r>
                        <a:rPr kumimoji="0" lang="en-US" sz="2000" b="1" i="0" u="none" strike="noStrike" cap="none" normalizeH="0" baseline="0" dirty="0" err="1">
                          <a:ln>
                            <a:noFill/>
                          </a:ln>
                          <a:solidFill>
                            <a:schemeClr val="tx1"/>
                          </a:solidFill>
                          <a:effectLst/>
                          <a:latin typeface="Times New Roman" charset="0"/>
                          <a:ea typeface="ＭＳ Ｐゴシック" charset="0"/>
                        </a:rPr>
                        <a:t>vua</a:t>
                      </a:r>
                      <a:r>
                        <a:rPr kumimoji="0" lang="en-US" sz="2000" b="1" i="0" u="none" strike="noStrike" cap="none" normalizeH="0" baseline="0" dirty="0">
                          <a:ln>
                            <a:noFill/>
                          </a:ln>
                          <a:solidFill>
                            <a:schemeClr val="tx1"/>
                          </a:solidFill>
                          <a:effectLst/>
                          <a:latin typeface="Times New Roman" charset="0"/>
                          <a:ea typeface="ＭＳ Ｐゴシック" charset="0"/>
                        </a:rPr>
                        <a:t> </a:t>
                      </a:r>
                      <a:r>
                        <a:rPr kumimoji="0" lang="en-US" sz="2000" b="1" i="0" u="none" strike="noStrike" cap="none" normalizeH="0" baseline="0" dirty="0" err="1">
                          <a:ln>
                            <a:noFill/>
                          </a:ln>
                          <a:solidFill>
                            <a:schemeClr val="tx1"/>
                          </a:solidFill>
                          <a:effectLst/>
                          <a:latin typeface="Times New Roman" charset="0"/>
                          <a:ea typeface="ＭＳ Ｐゴシック" charset="0"/>
                        </a:rPr>
                        <a:t>khác</a:t>
                      </a:r>
                      <a:endParaRPr kumimoji="0" lang="en-US" sz="2000" b="1" i="0" u="none" strike="noStrike" cap="none" normalizeH="0" baseline="0" dirty="0">
                        <a:ln>
                          <a:noFill/>
                        </a:ln>
                        <a:solidFill>
                          <a:schemeClr val="tx1"/>
                        </a:solidFill>
                        <a:effectLst/>
                        <a:latin typeface="Times New Roman"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charset="0"/>
                          <a:ea typeface="ＭＳ Ｐゴシック" charset="0"/>
                        </a:rPr>
                        <a:t>22:41-53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r>
            </a:tbl>
          </a:graphicData>
        </a:graphic>
      </p:graphicFrame>
      <p:sp>
        <p:nvSpPr>
          <p:cNvPr id="141354" name="Text Box 71"/>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t>219</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8558"/>
                                        </p:tgtEl>
                                        <p:attrNameLst>
                                          <p:attrName>style.visibility</p:attrName>
                                        </p:attrNameLst>
                                      </p:cBhvr>
                                      <p:to>
                                        <p:strVal val="visible"/>
                                      </p:to>
                                    </p:set>
                                    <p:animEffect transition="in" filter="dissolve">
                                      <p:cBhvr>
                                        <p:cTn id="7" dur="500"/>
                                        <p:tgtEl>
                                          <p:spTgt spid="148558"/>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 Kings"/>
          <p:cNvPicPr>
            <a:picLocks noChangeAspect="1" noChangeArrowheads="1"/>
          </p:cNvPicPr>
          <p:nvPr/>
        </p:nvPicPr>
        <p:blipFill>
          <a:blip r:embed="rId2">
            <a:extLst>
              <a:ext uri="{28A0092B-C50C-407E-A947-70E740481C1C}">
                <a14:useLocalDpi xmlns:a14="http://schemas.microsoft.com/office/drawing/2010/main" val="0"/>
              </a:ext>
            </a:extLst>
          </a:blip>
          <a:srcRect r="3751" b="5556"/>
          <a:stretch>
            <a:fillRect/>
          </a:stretch>
        </p:blipFill>
        <p:spPr bwMode="auto">
          <a:xfrm>
            <a:off x="0" y="76200"/>
            <a:ext cx="9144000" cy="67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4"/>
          <p:cNvSpPr>
            <a:spLocks noGrp="1" noChangeArrowheads="1"/>
          </p:cNvSpPr>
          <p:nvPr>
            <p:ph type="title" idx="4294967295"/>
          </p:nvPr>
        </p:nvSpPr>
        <p:spPr>
          <a:xfrm>
            <a:off x="228600" y="4572000"/>
            <a:ext cx="3200400" cy="1981200"/>
          </a:xfrm>
        </p:spPr>
        <p:txBody>
          <a:bodyPr/>
          <a:lstStyle/>
          <a:p>
            <a:pPr eaLnBrk="1" hangingPunct="1"/>
            <a:r>
              <a:rPr lang="en-US" sz="3200" b="1">
                <a:latin typeface="Times New Roman" charset="0"/>
              </a:rPr>
              <a:t>Phụ nữ và tiền bạc đã xoay đổi  lòng của Sa-lô-môn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ppt_x</p:attrName>
                                        </p:attrNameLst>
                                      </p:cBhvr>
                                      <p:tavLst>
                                        <p:tav tm="0">
                                          <p:val>
                                            <p:fltVal val="0.5"/>
                                          </p:val>
                                        </p:tav>
                                        <p:tav tm="100000">
                                          <p:val>
                                            <p:strVal val="#ppt_x"/>
                                          </p:val>
                                        </p:tav>
                                      </p:tavLst>
                                    </p:anim>
                                    <p:anim calcmode="lin" valueType="num">
                                      <p:cBhvr>
                                        <p:cTn id="10" dur="500" fill="hold"/>
                                        <p:tgtEl>
                                          <p:spTgt spid="665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solidFill>
            <a:srgbClr val="00FF00"/>
          </a:solidFill>
        </p:spPr>
        <p:txBody>
          <a:bodyPr/>
          <a:lstStyle/>
          <a:p>
            <a:pPr eaLnBrk="1" hangingPunct="1"/>
            <a:r>
              <a:rPr lang="en-US" sz="4000">
                <a:solidFill>
                  <a:schemeClr val="tx1"/>
                </a:solidFill>
                <a:latin typeface="Times New Roman" charset="0"/>
              </a:rPr>
              <a:t>Sự suy vong của Sa-lô-môn</a:t>
            </a:r>
            <a:br>
              <a:rPr lang="en-US" sz="4000">
                <a:solidFill>
                  <a:schemeClr val="tx1"/>
                </a:solidFill>
                <a:latin typeface="Times New Roman" charset="0"/>
              </a:rPr>
            </a:br>
            <a:r>
              <a:rPr lang="en-US" sz="2800">
                <a:solidFill>
                  <a:schemeClr val="tx1"/>
                </a:solidFill>
                <a:latin typeface="Times New Roman" charset="0"/>
              </a:rPr>
              <a:t>1 Vua 2:13-11:43</a:t>
            </a:r>
          </a:p>
        </p:txBody>
      </p:sp>
      <p:sp>
        <p:nvSpPr>
          <p:cNvPr id="62467" name="Rectangle 3"/>
          <p:cNvSpPr>
            <a:spLocks noGrp="1" noChangeArrowheads="1"/>
          </p:cNvSpPr>
          <p:nvPr>
            <p:ph type="body" sz="half" idx="1"/>
          </p:nvPr>
        </p:nvSpPr>
        <p:spPr>
          <a:xfrm>
            <a:off x="685800" y="4953000"/>
            <a:ext cx="2743200" cy="1524000"/>
          </a:xfrm>
        </p:spPr>
        <p:txBody>
          <a:bodyPr/>
          <a:lstStyle/>
          <a:p>
            <a:pPr eaLnBrk="1" hangingPunct="1"/>
            <a:r>
              <a:rPr lang="en-US" sz="2400" b="1">
                <a:latin typeface="Times New Roman" charset="0"/>
              </a:rPr>
              <a:t>Sự bội đạo và suy vong của Sa-lô-môn (11)</a:t>
            </a:r>
          </a:p>
        </p:txBody>
      </p:sp>
      <p:pic>
        <p:nvPicPr>
          <p:cNvPr id="62470" name="Picture 6" descr="Solomon falls"/>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581400" y="2252663"/>
            <a:ext cx="4953000" cy="4060825"/>
          </a:xfrm>
          <a:noFill/>
        </p:spPr>
      </p:pic>
      <p:pic>
        <p:nvPicPr>
          <p:cNvPr id="62471" name="Picture 7" descr="bbs026a"/>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609600" y="2209800"/>
            <a:ext cx="28956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8" descr="BS0060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5711825"/>
            <a:ext cx="11430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62471"/>
                                        </p:tgtEl>
                                        <p:attrNameLst>
                                          <p:attrName>style.visibility</p:attrName>
                                        </p:attrNameLst>
                                      </p:cBhvr>
                                      <p:to>
                                        <p:strVal val="visible"/>
                                      </p:to>
                                    </p:set>
                                    <p:anim to="" calcmode="lin" valueType="num">
                                      <p:cBhvr>
                                        <p:cTn id="7" dur="1" fill="hold"/>
                                        <p:tgtEl>
                                          <p:spTgt spid="62471"/>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2467">
                                            <p:txEl>
                                              <p:pRg st="0" end="0"/>
                                            </p:txEl>
                                          </p:spTgt>
                                        </p:tgtEl>
                                        <p:attrNameLst>
                                          <p:attrName>style.visibility</p:attrName>
                                        </p:attrNameLst>
                                      </p:cBhvr>
                                      <p:to>
                                        <p:strVal val="visible"/>
                                      </p:to>
                                    </p:set>
                                    <p:animEffect transition="in" filter="box(in)">
                                      <p:cBhvr>
                                        <p:cTn id="12" dur="500"/>
                                        <p:tgtEl>
                                          <p:spTgt spid="624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2470"/>
                                        </p:tgtEl>
                                        <p:attrNameLst>
                                          <p:attrName>style.visibility</p:attrName>
                                        </p:attrNameLst>
                                      </p:cBhvr>
                                      <p:to>
                                        <p:strVal val="visible"/>
                                      </p:to>
                                    </p:set>
                                    <p:animEffect transition="in" filter="dissolve">
                                      <p:cBhvr>
                                        <p:cTn id="17"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sz="half" idx="1"/>
          </p:nvPr>
        </p:nvSpPr>
        <p:spPr>
          <a:xfrm>
            <a:off x="3657600" y="5486400"/>
            <a:ext cx="3810000" cy="1066800"/>
          </a:xfrm>
        </p:spPr>
        <p:txBody>
          <a:bodyPr/>
          <a:lstStyle/>
          <a:p>
            <a:pPr eaLnBrk="1" hangingPunct="1"/>
            <a:r>
              <a:rPr lang="en-US" sz="2800" b="1">
                <a:latin typeface="Times New Roman" charset="0"/>
              </a:rPr>
              <a:t>Các kẻ thù của Sa-lô-môn (11:26-40)</a:t>
            </a:r>
          </a:p>
        </p:txBody>
      </p:sp>
      <p:pic>
        <p:nvPicPr>
          <p:cNvPr id="80903" name="Picture 7" descr="bbs030"/>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l="3532" t="3351" r="6210" b="3703"/>
          <a:stretch>
            <a:fillRect/>
          </a:stretch>
        </p:blipFill>
        <p:spPr>
          <a:xfrm>
            <a:off x="0" y="1905000"/>
            <a:ext cx="3257550" cy="4953000"/>
          </a:xfrm>
          <a:noFill/>
        </p:spPr>
      </p:pic>
      <p:pic>
        <p:nvPicPr>
          <p:cNvPr id="185347" name="Picture 8" descr="BS0060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711825"/>
            <a:ext cx="11430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Rectangle 10"/>
          <p:cNvSpPr>
            <a:spLocks noGrp="1" noChangeArrowheads="1"/>
          </p:cNvSpPr>
          <p:nvPr>
            <p:ph type="title"/>
          </p:nvPr>
        </p:nvSpPr>
        <p:spPr>
          <a:solidFill>
            <a:srgbClr val="00FF00"/>
          </a:solidFill>
        </p:spPr>
        <p:txBody>
          <a:bodyPr/>
          <a:lstStyle/>
          <a:p>
            <a:pPr eaLnBrk="1" hangingPunct="1"/>
            <a:r>
              <a:rPr lang="en-US">
                <a:latin typeface="Times New Roman" charset="0"/>
              </a:rPr>
              <a:t>Sự suy vong của Sa-lô-môn</a:t>
            </a:r>
            <a:br>
              <a:rPr lang="en-US">
                <a:latin typeface="Times New Roman" charset="0"/>
              </a:rPr>
            </a:br>
            <a:r>
              <a:rPr lang="en-US">
                <a:latin typeface="Times New Roman" charset="0"/>
              </a:rPr>
              <a:t>1 Vua 2:13-11:43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slide(fromBottom)">
                                      <p:cBhvr>
                                        <p:cTn id="7" dur="500"/>
                                        <p:tgtEl>
                                          <p:spTgt spid="8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80903"/>
                                        </p:tgtEl>
                                        <p:attrNameLst>
                                          <p:attrName>style.visibility</p:attrName>
                                        </p:attrNameLst>
                                      </p:cBhvr>
                                      <p:to>
                                        <p:strVal val="visible"/>
                                      </p:to>
                                    </p:set>
                                    <p:anim calcmode="lin" valueType="num">
                                      <p:cBhvr additive="base">
                                        <p:cTn id="12" dur="500" fill="hold"/>
                                        <p:tgtEl>
                                          <p:spTgt spid="80903"/>
                                        </p:tgtEl>
                                        <p:attrNameLst>
                                          <p:attrName>ppt_x</p:attrName>
                                        </p:attrNameLst>
                                      </p:cBhvr>
                                      <p:tavLst>
                                        <p:tav tm="0">
                                          <p:val>
                                            <p:strVal val="0-#ppt_w/2"/>
                                          </p:val>
                                        </p:tav>
                                        <p:tav tm="100000">
                                          <p:val>
                                            <p:strVal val="#ppt_x"/>
                                          </p:val>
                                        </p:tav>
                                      </p:tavLst>
                                    </p:anim>
                                    <p:anim calcmode="lin" valueType="num">
                                      <p:cBhvr additive="base">
                                        <p:cTn id="13" dur="500" fill="hold"/>
                                        <p:tgtEl>
                                          <p:spTgt spid="809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9" descr="death-t-stone"/>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52400" y="3275013"/>
            <a:ext cx="7848600" cy="3354387"/>
          </a:xfrm>
          <a:noFill/>
        </p:spPr>
      </p:pic>
      <p:sp>
        <p:nvSpPr>
          <p:cNvPr id="186370" name="Rectangle 3"/>
          <p:cNvSpPr>
            <a:spLocks noGrp="1" noChangeArrowheads="1"/>
          </p:cNvSpPr>
          <p:nvPr>
            <p:ph type="body" sz="half" idx="1"/>
          </p:nvPr>
        </p:nvSpPr>
        <p:spPr>
          <a:xfrm>
            <a:off x="5638800" y="2438400"/>
            <a:ext cx="2743200" cy="990600"/>
          </a:xfrm>
        </p:spPr>
        <p:txBody>
          <a:bodyPr/>
          <a:lstStyle/>
          <a:p>
            <a:pPr eaLnBrk="1" hangingPunct="1"/>
            <a:r>
              <a:rPr lang="en-US" sz="2800" b="1">
                <a:latin typeface="Times New Roman" charset="0"/>
              </a:rPr>
              <a:t>Sa-lô-môn qua đời</a:t>
            </a:r>
          </a:p>
        </p:txBody>
      </p:sp>
      <p:pic>
        <p:nvPicPr>
          <p:cNvPr id="186371" name="Picture 7" descr="BS0060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711825"/>
            <a:ext cx="11430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Rectangle 11"/>
          <p:cNvSpPr>
            <a:spLocks noGrp="1" noChangeArrowheads="1"/>
          </p:cNvSpPr>
          <p:nvPr>
            <p:ph type="title"/>
          </p:nvPr>
        </p:nvSpPr>
        <p:spPr>
          <a:solidFill>
            <a:srgbClr val="00FF00"/>
          </a:solidFill>
        </p:spPr>
        <p:txBody>
          <a:bodyPr/>
          <a:lstStyle/>
          <a:p>
            <a:pPr eaLnBrk="1" hangingPunct="1"/>
            <a:r>
              <a:rPr lang="en-US">
                <a:latin typeface="Times New Roman" charset="0"/>
              </a:rPr>
              <a:t>Sự suy vong của Sa-lô-môn</a:t>
            </a:r>
            <a:br>
              <a:rPr lang="en-US">
                <a:latin typeface="Times New Roman" charset="0"/>
              </a:rPr>
            </a:br>
            <a:r>
              <a:rPr lang="en-US">
                <a:latin typeface="Times New Roman" charset="0"/>
              </a:rPr>
              <a:t>1 Vua 2:13-11:43</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3"/>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187394" name="Rectangle 4"/>
          <p:cNvSpPr>
            <a:spLocks noGrp="1" noChangeArrowheads="1"/>
          </p:cNvSpPr>
          <p:nvPr>
            <p:ph type="title" idx="4294967295"/>
          </p:nvPr>
        </p:nvSpPr>
        <p:spPr>
          <a:xfrm>
            <a:off x="381000" y="2209800"/>
            <a:ext cx="8534400" cy="1143000"/>
          </a:xfrm>
          <a:solidFill>
            <a:srgbClr val="FFFF00"/>
          </a:solidFill>
        </p:spPr>
        <p:txBody>
          <a:bodyPr/>
          <a:lstStyle/>
          <a:p>
            <a:pPr eaLnBrk="1" hangingPunct="1"/>
            <a:r>
              <a:rPr lang="en-US" sz="4800" b="1">
                <a:latin typeface="Arial" charset="0"/>
              </a:rPr>
              <a:t>Sự phân chia</a:t>
            </a:r>
            <a:endParaRPr lang="en-US" sz="48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01" name="Picture 17" descr="cbb349"/>
          <p:cNvPicPr>
            <a:picLocks noChangeAspect="1" noChangeArrowheads="1"/>
          </p:cNvPicPr>
          <p:nvPr/>
        </p:nvPicPr>
        <p:blipFill>
          <a:blip r:embed="rId2">
            <a:extLst>
              <a:ext uri="{28A0092B-C50C-407E-A947-70E740481C1C}">
                <a14:useLocalDpi xmlns:a14="http://schemas.microsoft.com/office/drawing/2010/main" val="0"/>
              </a:ext>
            </a:extLst>
          </a:blip>
          <a:srcRect l="2353" t="1714" r="3529" b="3999"/>
          <a:stretch>
            <a:fillRect/>
          </a:stretch>
        </p:blipFill>
        <p:spPr bwMode="auto">
          <a:xfrm>
            <a:off x="2438400" y="2209800"/>
            <a:ext cx="33797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18" descr="hub320"/>
          <p:cNvPicPr>
            <a:picLocks noChangeAspect="1" noChangeArrowheads="1"/>
          </p:cNvPicPr>
          <p:nvPr/>
        </p:nvPicPr>
        <p:blipFill>
          <a:blip r:embed="rId3">
            <a:extLst>
              <a:ext uri="{28A0092B-C50C-407E-A947-70E740481C1C}">
                <a14:useLocalDpi xmlns:a14="http://schemas.microsoft.com/office/drawing/2010/main" val="0"/>
              </a:ext>
            </a:extLst>
          </a:blip>
          <a:srcRect l="4128" t="1639" r="3009" b="3279"/>
          <a:stretch>
            <a:fillRect/>
          </a:stretch>
        </p:blipFill>
        <p:spPr bwMode="auto">
          <a:xfrm>
            <a:off x="5537200" y="2209800"/>
            <a:ext cx="3606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tangle 2"/>
          <p:cNvSpPr>
            <a:spLocks noGrp="1" noChangeArrowheads="1"/>
          </p:cNvSpPr>
          <p:nvPr>
            <p:ph type="title"/>
          </p:nvPr>
        </p:nvSpPr>
        <p:spPr>
          <a:xfrm>
            <a:off x="533400" y="609600"/>
            <a:ext cx="8001000" cy="1143000"/>
          </a:xfrm>
          <a:solidFill>
            <a:srgbClr val="FFFF00"/>
          </a:solidFill>
        </p:spPr>
        <p:txBody>
          <a:bodyPr/>
          <a:lstStyle/>
          <a:p>
            <a:pPr eaLnBrk="1" hangingPunct="1"/>
            <a:r>
              <a:rPr lang="en-US" sz="4000">
                <a:latin typeface="Times New Roman" charset="0"/>
              </a:rPr>
              <a:t>Sự phân chia, Thù địch và củng cố</a:t>
            </a:r>
            <a:br>
              <a:rPr lang="en-US" sz="4000">
                <a:latin typeface="Times New Roman" charset="0"/>
              </a:rPr>
            </a:br>
            <a:r>
              <a:rPr lang="en-US" sz="3200">
                <a:latin typeface="Times New Roman" charset="0"/>
              </a:rPr>
              <a:t>1 Vua 12:1-16:28</a:t>
            </a:r>
          </a:p>
        </p:txBody>
      </p:sp>
      <p:sp>
        <p:nvSpPr>
          <p:cNvPr id="67590" name="Rectangle 6"/>
          <p:cNvSpPr>
            <a:spLocks noChangeArrowheads="1"/>
          </p:cNvSpPr>
          <p:nvPr/>
        </p:nvSpPr>
        <p:spPr bwMode="auto">
          <a:xfrm>
            <a:off x="0" y="42672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t>Sự chia xé vương quốc tại Si-chem (12:1-24)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slide(fromLeft)">
                                      <p:cBhvr>
                                        <p:cTn id="7" dur="500"/>
                                        <p:tgtEl>
                                          <p:spTgt spid="67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67602"/>
                                        </p:tgtEl>
                                        <p:attrNameLst>
                                          <p:attrName>style.visibility</p:attrName>
                                        </p:attrNameLst>
                                      </p:cBhvr>
                                      <p:to>
                                        <p:strVal val="visible"/>
                                      </p:to>
                                    </p:set>
                                    <p:anim calcmode="lin" valueType="num">
                                      <p:cBhvr additive="base">
                                        <p:cTn id="12" dur="500" fill="hold"/>
                                        <p:tgtEl>
                                          <p:spTgt spid="67602"/>
                                        </p:tgtEl>
                                        <p:attrNameLst>
                                          <p:attrName>ppt_x</p:attrName>
                                        </p:attrNameLst>
                                      </p:cBhvr>
                                      <p:tavLst>
                                        <p:tav tm="0">
                                          <p:val>
                                            <p:strVal val="0-#ppt_w/2"/>
                                          </p:val>
                                        </p:tav>
                                        <p:tav tm="100000">
                                          <p:val>
                                            <p:strVal val="#ppt_x"/>
                                          </p:val>
                                        </p:tav>
                                      </p:tavLst>
                                    </p:anim>
                                    <p:anim calcmode="lin" valueType="num">
                                      <p:cBhvr additive="base">
                                        <p:cTn id="13" dur="500" fill="hold"/>
                                        <p:tgtEl>
                                          <p:spTgt spid="6760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67601"/>
                                        </p:tgtEl>
                                        <p:attrNameLst>
                                          <p:attrName>style.visibility</p:attrName>
                                        </p:attrNameLst>
                                      </p:cBhvr>
                                      <p:to>
                                        <p:strVal val="visible"/>
                                      </p:to>
                                    </p:set>
                                    <p:anim calcmode="lin" valueType="num">
                                      <p:cBhvr additive="base">
                                        <p:cTn id="18" dur="500" fill="hold"/>
                                        <p:tgtEl>
                                          <p:spTgt spid="67601"/>
                                        </p:tgtEl>
                                        <p:attrNameLst>
                                          <p:attrName>ppt_x</p:attrName>
                                        </p:attrNameLst>
                                      </p:cBhvr>
                                      <p:tavLst>
                                        <p:tav tm="0">
                                          <p:val>
                                            <p:strVal val="0-#ppt_w/2"/>
                                          </p:val>
                                        </p:tav>
                                        <p:tav tm="100000">
                                          <p:val>
                                            <p:strVal val="#ppt_x"/>
                                          </p:val>
                                        </p:tav>
                                      </p:tavLst>
                                    </p:anim>
                                    <p:anim calcmode="lin" valueType="num">
                                      <p:cBhvr additive="base">
                                        <p:cTn id="19" dur="500" fill="hold"/>
                                        <p:tgtEl>
                                          <p:spTgt spid="676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rPr>
              <a:t>Book Chart</a:t>
            </a:r>
          </a:p>
        </p:txBody>
      </p:sp>
      <p:graphicFrame>
        <p:nvGraphicFramePr>
          <p:cNvPr id="280579" name="Group 3"/>
          <p:cNvGraphicFramePr>
            <a:graphicFrameLocks noGrp="1"/>
          </p:cNvGraphicFramePr>
          <p:nvPr/>
        </p:nvGraphicFramePr>
        <p:xfrm>
          <a:off x="0" y="0"/>
          <a:ext cx="9144000" cy="6858002"/>
        </p:xfrm>
        <a:graphic>
          <a:graphicData uri="http://schemas.openxmlformats.org/drawingml/2006/table">
            <a:tbl>
              <a:tblPr/>
              <a:tblGrid>
                <a:gridCol w="1538288"/>
                <a:gridCol w="1511300"/>
                <a:gridCol w="1446212"/>
                <a:gridCol w="1219200"/>
                <a:gridCol w="1066800"/>
                <a:gridCol w="1285875"/>
                <a:gridCol w="1076325"/>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tx1"/>
                          </a:solidFill>
                          <a:effectLst/>
                          <a:latin typeface="Times New Roman" charset="0"/>
                          <a:ea typeface="ＭＳ Ｐゴシック" charset="0"/>
                        </a:rPr>
                        <a:t>                 Sự phân chia của Vương quốc</a:t>
                      </a:r>
                      <a:endParaRPr kumimoji="0" lang="en-US" sz="2800" b="0" i="0" u="none" strike="noStrike" cap="none" normalizeH="0" baseline="0">
                        <a:ln>
                          <a:noFill/>
                        </a:ln>
                        <a:solidFill>
                          <a:schemeClr val="tx1"/>
                        </a:solidFill>
                        <a:effectLst/>
                        <a:latin typeface="Times New Roman" charset="0"/>
                        <a:ea typeface="ＭＳ Ｐゴシック"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56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Hậu Vương quốc thống nhất </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charset="0"/>
                          <a:ea typeface="ＭＳ Ｐゴシック" charset="0"/>
                        </a:rPr>
                        <a:t>     </a:t>
                      </a:r>
                      <a:r>
                        <a:rPr kumimoji="0" lang="en-US" sz="2400" b="0" i="0" u="none" strike="noStrike" cap="none" normalizeH="0" baseline="0">
                          <a:ln>
                            <a:noFill/>
                          </a:ln>
                          <a:solidFill>
                            <a:schemeClr val="tx1"/>
                          </a:solidFill>
                          <a:effectLst/>
                          <a:latin typeface="Times New Roman" charset="0"/>
                          <a:ea typeface="ＭＳ Ｐゴシック" charset="0"/>
                        </a:rPr>
                        <a:t>Tiền Vương quốc phân chia</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Chg 1 - 11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Chg 12 - 22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2228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Sa-lô-môn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Chia rẽ</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Vâng lời phần lớn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Hầu hết không vâng lời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895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Thờ phượng Đức Giê-hô-va</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Thờ hình tượng</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Vương quốc thanh bình</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Vương quốc loạn lạc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Một thủ đô:  Giê-ru-sa-lem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Israel: Sa-ma-ri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Thủ đô Giu-đa:  Giê-ru-sa-lem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40 năm (971-931 TC)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rPr>
                        <a:t>      80 năm (931-852 TC)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Thiết lập: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a:t>
                      </a:r>
                      <a:r>
                        <a:rPr kumimoji="0" lang="en-US" sz="2000" b="1" i="0" u="none" strike="noStrike" cap="none" normalizeH="0" baseline="0">
                          <a:ln>
                            <a:noFill/>
                          </a:ln>
                          <a:solidFill>
                            <a:srgbClr val="990000"/>
                          </a:solidFill>
                          <a:effectLst/>
                          <a:latin typeface="Times New Roman" charset="0"/>
                          <a:ea typeface="ＭＳ Ｐゴシック" charset="0"/>
                        </a:rPr>
                        <a:t>Thanh lọc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1 – 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Hưng thịnh: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3 - 8</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  </a:t>
                      </a:r>
                      <a:r>
                        <a:rPr kumimoji="0" lang="en-US" sz="1800" b="1" i="0" u="none" strike="noStrike" cap="none" normalizeH="0" baseline="0">
                          <a:ln>
                            <a:noFill/>
                          </a:ln>
                          <a:solidFill>
                            <a:srgbClr val="990000"/>
                          </a:solidFill>
                          <a:effectLst/>
                          <a:latin typeface="Times New Roman" charset="0"/>
                          <a:ea typeface="ＭＳ Ｐゴシック" charset="0"/>
                        </a:rPr>
                        <a:t>Suy tàn: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Không vâng lời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9 - 11</a:t>
                      </a:r>
                      <a:endParaRPr kumimoji="0" lang="en-US" sz="18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a:t>
                      </a:r>
                      <a:r>
                        <a:rPr kumimoji="0" lang="en-US" sz="2800" b="1" i="0" u="none" strike="noStrike" cap="none" normalizeH="0" baseline="0">
                          <a:ln>
                            <a:noFill/>
                          </a:ln>
                          <a:solidFill>
                            <a:schemeClr val="tx1"/>
                          </a:solidFill>
                          <a:effectLst/>
                          <a:latin typeface="Times New Roman" charset="0"/>
                          <a:ea typeface="ＭＳ Ｐゴシック" charset="0"/>
                        </a:rPr>
                        <a:t> </a:t>
                      </a:r>
                      <a:r>
                        <a:rPr kumimoji="0" lang="ja-JP" altLang="en-US" sz="2800" b="1" i="0" u="none" strike="noStrike" cap="none" normalizeH="0" baseline="0">
                          <a:ln>
                            <a:noFill/>
                          </a:ln>
                          <a:solidFill>
                            <a:schemeClr val="tx1"/>
                          </a:solidFill>
                          <a:effectLst/>
                          <a:latin typeface="Times New Roman" charset="0"/>
                          <a:ea typeface="ＭＳ Ｐゴシック" charset="0"/>
                        </a:rPr>
                        <a:t>“</a:t>
                      </a:r>
                      <a:r>
                        <a:rPr kumimoji="0" lang="en-US" sz="2000" b="1" i="0" u="none" strike="noStrike" cap="none" normalizeH="0" baseline="0">
                          <a:ln>
                            <a:noFill/>
                          </a:ln>
                          <a:solidFill>
                            <a:schemeClr val="tx1"/>
                          </a:solidFill>
                          <a:effectLst/>
                          <a:latin typeface="Times New Roman" charset="0"/>
                          <a:ea typeface="ＭＳ Ｐゴシック" charset="0"/>
                        </a:rPr>
                        <a:t>GI &amp; R</a:t>
                      </a:r>
                      <a:r>
                        <a:rPr kumimoji="0" lang="ja-JP" altLang="en-US" sz="2000" b="1" i="0" u="none" strike="noStrike" cap="none" normalizeH="0" baseline="0">
                          <a:ln>
                            <a:noFill/>
                          </a:ln>
                          <a:solidFill>
                            <a:schemeClr val="tx1"/>
                          </a:solidFill>
                          <a:effectLst/>
                          <a:latin typeface="Times New Roman" charset="0"/>
                          <a:ea typeface="ＭＳ Ｐゴシック" charset="0"/>
                        </a:rPr>
                        <a:t>”</a:t>
                      </a:r>
                      <a:endParaRPr kumimoji="0" lang="en-US" sz="2000" b="1" i="0" u="none" strike="noStrike" cap="none" normalizeH="0" baseline="0">
                        <a:ln>
                          <a:noFill/>
                        </a:ln>
                        <a:solidFill>
                          <a:schemeClr val="tx1"/>
                        </a:solidFill>
                        <a:effectLst/>
                        <a:latin typeface="Times New Roman"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12 - 14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A-háp đl.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Ê-li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22:41-53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r>
            </a:tbl>
          </a:graphicData>
        </a:graphic>
      </p:graphicFrame>
      <p:sp>
        <p:nvSpPr>
          <p:cNvPr id="189482" name="Text Box 71"/>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t>219</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0579"/>
                                        </p:tgtEl>
                                        <p:attrNameLst>
                                          <p:attrName>style.visibility</p:attrName>
                                        </p:attrNameLst>
                                      </p:cBhvr>
                                      <p:to>
                                        <p:strVal val="visible"/>
                                      </p:to>
                                    </p:set>
                                    <p:animEffect transition="in" filter="dissolve">
                                      <p:cBhvr>
                                        <p:cTn id="7" dur="500"/>
                                        <p:tgtEl>
                                          <p:spTgt spid="280579"/>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p:txBody>
          <a:bodyPr/>
          <a:lstStyle/>
          <a:p>
            <a:pPr eaLnBrk="1" hangingPunct="1"/>
            <a:r>
              <a:rPr lang="en-US">
                <a:latin typeface="Times New Roman" charset="0"/>
              </a:rPr>
              <a:t>Sự phân chia vương quốc</a:t>
            </a:r>
          </a:p>
        </p:txBody>
      </p:sp>
      <p:pic>
        <p:nvPicPr>
          <p:cNvPr id="190466" name="Picture 3" descr="pe20718"/>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57400" y="2362200"/>
            <a:ext cx="4186238" cy="4114800"/>
          </a:xfrm>
          <a:noFill/>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22788" y="0"/>
            <a:ext cx="4613275" cy="6858000"/>
            <a:chOff x="2854" y="-192"/>
            <a:chExt cx="2906" cy="4512"/>
          </a:xfrm>
        </p:grpSpPr>
        <p:pic>
          <p:nvPicPr>
            <p:cNvPr id="191508" name="Picture 4"/>
            <p:cNvPicPr>
              <a:picLocks noChangeAspect="1" noChangeArrowheads="1"/>
            </p:cNvPicPr>
            <p:nvPr/>
          </p:nvPicPr>
          <p:blipFill>
            <a:blip r:embed="rId2">
              <a:extLst>
                <a:ext uri="{28A0092B-C50C-407E-A947-70E740481C1C}">
                  <a14:useLocalDpi xmlns:a14="http://schemas.microsoft.com/office/drawing/2010/main" val="0"/>
                </a:ext>
              </a:extLst>
            </a:blip>
            <a:srcRect l="16930" r="17607" b="5637"/>
            <a:stretch>
              <a:fillRect/>
            </a:stretch>
          </p:blipFill>
          <p:spPr bwMode="auto">
            <a:xfrm>
              <a:off x="2865" y="-192"/>
              <a:ext cx="2895" cy="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 Box 5"/>
            <p:cNvSpPr txBox="1">
              <a:spLocks noChangeArrowheads="1"/>
            </p:cNvSpPr>
            <p:nvPr/>
          </p:nvSpPr>
          <p:spPr bwMode="auto">
            <a:xfrm>
              <a:off x="3526" y="1412"/>
              <a:ext cx="1754" cy="66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6000" b="1">
                  <a:solidFill>
                    <a:schemeClr val="bg1"/>
                  </a:solidFill>
                  <a:latin typeface="Times New Roman" pitchFamily="18" charset="0"/>
                  <a:ea typeface="+mn-ea"/>
                  <a:cs typeface="+mn-cs"/>
                </a:rPr>
                <a:t>Israel</a:t>
              </a:r>
            </a:p>
          </p:txBody>
        </p:sp>
        <p:sp>
          <p:nvSpPr>
            <p:cNvPr id="197638" name="Text Box 6"/>
            <p:cNvSpPr txBox="1">
              <a:spLocks noChangeArrowheads="1"/>
            </p:cNvSpPr>
            <p:nvPr/>
          </p:nvSpPr>
          <p:spPr bwMode="auto">
            <a:xfrm>
              <a:off x="2854" y="2996"/>
              <a:ext cx="1754" cy="66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6000" b="1">
                  <a:solidFill>
                    <a:schemeClr val="bg1"/>
                  </a:solidFill>
                  <a:latin typeface="Times New Roman" pitchFamily="18" charset="0"/>
                  <a:ea typeface="+mn-ea"/>
                  <a:cs typeface="+mn-cs"/>
                </a:rPr>
                <a:t>Giu-đa</a:t>
              </a:r>
            </a:p>
          </p:txBody>
        </p:sp>
      </p:grpSp>
      <p:pic>
        <p:nvPicPr>
          <p:cNvPr id="191490" name="Picture 7"/>
          <p:cNvPicPr>
            <a:picLocks noChangeAspect="1" noChangeArrowheads="1"/>
          </p:cNvPicPr>
          <p:nvPr/>
        </p:nvPicPr>
        <p:blipFill>
          <a:blip r:embed="rId2">
            <a:extLst>
              <a:ext uri="{28A0092B-C50C-407E-A947-70E740481C1C}">
                <a14:useLocalDpi xmlns:a14="http://schemas.microsoft.com/office/drawing/2010/main" val="0"/>
              </a:ext>
            </a:extLst>
          </a:blip>
          <a:srcRect l="16930" r="17607" b="5637"/>
          <a:stretch>
            <a:fillRect/>
          </a:stretch>
        </p:blipFill>
        <p:spPr bwMode="auto">
          <a:xfrm>
            <a:off x="0" y="0"/>
            <a:ext cx="459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0" name="Text Box 8"/>
          <p:cNvSpPr txBox="1">
            <a:spLocks noChangeArrowheads="1"/>
          </p:cNvSpPr>
          <p:nvPr/>
        </p:nvSpPr>
        <p:spPr bwMode="auto">
          <a:xfrm>
            <a:off x="2963863" y="250825"/>
            <a:ext cx="11430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Đang</a:t>
            </a:r>
          </a:p>
        </p:txBody>
      </p:sp>
      <p:sp>
        <p:nvSpPr>
          <p:cNvPr id="197641" name="Text Box 9"/>
          <p:cNvSpPr txBox="1">
            <a:spLocks noChangeArrowheads="1"/>
          </p:cNvSpPr>
          <p:nvPr/>
        </p:nvSpPr>
        <p:spPr bwMode="auto">
          <a:xfrm>
            <a:off x="863600" y="4645025"/>
            <a:ext cx="167005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Giu-đa</a:t>
            </a:r>
          </a:p>
        </p:txBody>
      </p:sp>
      <p:sp>
        <p:nvSpPr>
          <p:cNvPr id="197642" name="Text Box 10"/>
          <p:cNvSpPr txBox="1">
            <a:spLocks noChangeArrowheads="1"/>
          </p:cNvSpPr>
          <p:nvPr/>
        </p:nvSpPr>
        <p:spPr bwMode="auto">
          <a:xfrm>
            <a:off x="406400" y="5330825"/>
            <a:ext cx="27828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Si-mê-ôn</a:t>
            </a:r>
          </a:p>
        </p:txBody>
      </p:sp>
      <p:sp>
        <p:nvSpPr>
          <p:cNvPr id="191494" name="Text Box 11"/>
          <p:cNvSpPr txBox="1">
            <a:spLocks noChangeArrowheads="1"/>
          </p:cNvSpPr>
          <p:nvPr/>
        </p:nvSpPr>
        <p:spPr bwMode="auto">
          <a:xfrm>
            <a:off x="749300" y="3375025"/>
            <a:ext cx="2782888"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b="1">
                <a:solidFill>
                  <a:schemeClr val="bg1"/>
                </a:solidFill>
              </a:rPr>
              <a:t>Ép-ra-im</a:t>
            </a:r>
          </a:p>
        </p:txBody>
      </p:sp>
      <p:sp>
        <p:nvSpPr>
          <p:cNvPr id="197644" name="Text Box 12"/>
          <p:cNvSpPr txBox="1">
            <a:spLocks noChangeArrowheads="1"/>
          </p:cNvSpPr>
          <p:nvPr/>
        </p:nvSpPr>
        <p:spPr bwMode="auto">
          <a:xfrm>
            <a:off x="1704975" y="2536825"/>
            <a:ext cx="27828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Ma-na-se</a:t>
            </a:r>
          </a:p>
        </p:txBody>
      </p:sp>
      <p:sp>
        <p:nvSpPr>
          <p:cNvPr id="197645" name="Text Box 13"/>
          <p:cNvSpPr txBox="1">
            <a:spLocks noChangeArrowheads="1"/>
          </p:cNvSpPr>
          <p:nvPr/>
        </p:nvSpPr>
        <p:spPr bwMode="auto">
          <a:xfrm>
            <a:off x="533400" y="4060825"/>
            <a:ext cx="2354263"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Bên-gia-min</a:t>
            </a:r>
          </a:p>
        </p:txBody>
      </p:sp>
      <p:sp>
        <p:nvSpPr>
          <p:cNvPr id="197646" name="Text Box 14"/>
          <p:cNvSpPr txBox="1">
            <a:spLocks noChangeArrowheads="1"/>
          </p:cNvSpPr>
          <p:nvPr/>
        </p:nvSpPr>
        <p:spPr bwMode="auto">
          <a:xfrm>
            <a:off x="-152400" y="2168525"/>
            <a:ext cx="2782888"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en-US" b="1">
                <a:solidFill>
                  <a:schemeClr val="bg1"/>
                </a:solidFill>
                <a:latin typeface="Times New Roman" pitchFamily="18" charset="0"/>
                <a:ea typeface="+mn-ea"/>
                <a:cs typeface="+mn-cs"/>
              </a:rPr>
              <a:t>Y-sa-ca</a:t>
            </a:r>
          </a:p>
        </p:txBody>
      </p:sp>
      <p:sp>
        <p:nvSpPr>
          <p:cNvPr id="191498" name="Text Box 15"/>
          <p:cNvSpPr txBox="1">
            <a:spLocks noChangeArrowheads="1"/>
          </p:cNvSpPr>
          <p:nvPr/>
        </p:nvSpPr>
        <p:spPr bwMode="auto">
          <a:xfrm>
            <a:off x="2582863" y="3298825"/>
            <a:ext cx="278288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b="1">
                <a:solidFill>
                  <a:schemeClr val="bg1"/>
                </a:solidFill>
              </a:rPr>
              <a:t>Gát</a:t>
            </a:r>
          </a:p>
        </p:txBody>
      </p:sp>
      <p:sp>
        <p:nvSpPr>
          <p:cNvPr id="197648" name="Text Box 16"/>
          <p:cNvSpPr txBox="1">
            <a:spLocks noChangeArrowheads="1"/>
          </p:cNvSpPr>
          <p:nvPr/>
        </p:nvSpPr>
        <p:spPr bwMode="auto">
          <a:xfrm>
            <a:off x="1287463" y="1804988"/>
            <a:ext cx="2782887"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Sa-bu-lôn</a:t>
            </a:r>
          </a:p>
        </p:txBody>
      </p:sp>
      <p:sp>
        <p:nvSpPr>
          <p:cNvPr id="197649" name="Text Box 17"/>
          <p:cNvSpPr txBox="1">
            <a:spLocks noChangeArrowheads="1"/>
          </p:cNvSpPr>
          <p:nvPr/>
        </p:nvSpPr>
        <p:spPr bwMode="auto">
          <a:xfrm rot="-4167749">
            <a:off x="1369218" y="251619"/>
            <a:ext cx="2787651"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3200" b="1">
                <a:solidFill>
                  <a:schemeClr val="bg1"/>
                </a:solidFill>
                <a:latin typeface="Times New Roman" pitchFamily="18" charset="0"/>
                <a:ea typeface="+mn-ea"/>
                <a:cs typeface="+mn-cs"/>
              </a:rPr>
              <a:t>Naphtali</a:t>
            </a:r>
          </a:p>
        </p:txBody>
      </p:sp>
      <p:sp>
        <p:nvSpPr>
          <p:cNvPr id="197650" name="Text Box 18"/>
          <p:cNvSpPr txBox="1">
            <a:spLocks noChangeArrowheads="1"/>
          </p:cNvSpPr>
          <p:nvPr/>
        </p:nvSpPr>
        <p:spPr bwMode="auto">
          <a:xfrm rot="-4167749">
            <a:off x="831850" y="341313"/>
            <a:ext cx="2789238"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A-se</a:t>
            </a:r>
          </a:p>
        </p:txBody>
      </p:sp>
      <p:sp>
        <p:nvSpPr>
          <p:cNvPr id="197651" name="Text Box 19"/>
          <p:cNvSpPr txBox="1">
            <a:spLocks noChangeArrowheads="1"/>
          </p:cNvSpPr>
          <p:nvPr/>
        </p:nvSpPr>
        <p:spPr bwMode="auto">
          <a:xfrm>
            <a:off x="2735263" y="4060825"/>
            <a:ext cx="2782887"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Ru-bên</a:t>
            </a:r>
          </a:p>
        </p:txBody>
      </p:sp>
      <p:sp>
        <p:nvSpPr>
          <p:cNvPr id="197652" name="Freeform 20"/>
          <p:cNvSpPr>
            <a:spLocks/>
          </p:cNvSpPr>
          <p:nvPr/>
        </p:nvSpPr>
        <p:spPr bwMode="auto">
          <a:xfrm>
            <a:off x="5592763" y="3808413"/>
            <a:ext cx="1606550" cy="382587"/>
          </a:xfrm>
          <a:custGeom>
            <a:avLst/>
            <a:gdLst>
              <a:gd name="T0" fmla="*/ 2147483647 w 1012"/>
              <a:gd name="T1" fmla="*/ 315018326 h 241"/>
              <a:gd name="T2" fmla="*/ 2147483647 w 1012"/>
              <a:gd name="T3" fmla="*/ 219252513 h 241"/>
              <a:gd name="T4" fmla="*/ 2111890938 w 1012"/>
              <a:gd name="T5" fmla="*/ 194050984 h 241"/>
              <a:gd name="T6" fmla="*/ 1892638138 w 1012"/>
              <a:gd name="T7" fmla="*/ 47882112 h 241"/>
              <a:gd name="T8" fmla="*/ 1625501575 w 1012"/>
              <a:gd name="T9" fmla="*/ 0 h 241"/>
              <a:gd name="T10" fmla="*/ 1408768138 w 1012"/>
              <a:gd name="T11" fmla="*/ 25201530 h 241"/>
              <a:gd name="T12" fmla="*/ 1285279688 w 1012"/>
              <a:gd name="T13" fmla="*/ 194050984 h 241"/>
              <a:gd name="T14" fmla="*/ 1141631575 w 1012"/>
              <a:gd name="T15" fmla="*/ 435985668 h 241"/>
              <a:gd name="T16" fmla="*/ 751006563 w 1012"/>
              <a:gd name="T17" fmla="*/ 607356069 h 241"/>
              <a:gd name="T18" fmla="*/ 461189388 w 1012"/>
              <a:gd name="T19" fmla="*/ 534272427 h 241"/>
              <a:gd name="T20" fmla="*/ 410786263 w 1012"/>
              <a:gd name="T21" fmla="*/ 486388727 h 241"/>
              <a:gd name="T22" fmla="*/ 267136563 w 1012"/>
              <a:gd name="T23" fmla="*/ 435985668 h 241"/>
              <a:gd name="T24" fmla="*/ 70564375 w 1012"/>
              <a:gd name="T25" fmla="*/ 194050984 h 241"/>
              <a:gd name="T26" fmla="*/ 0 w 1012"/>
              <a:gd name="T27" fmla="*/ 25201530 h 2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2"/>
              <a:gd name="T43" fmla="*/ 0 h 241"/>
              <a:gd name="T44" fmla="*/ 1012 w 1012"/>
              <a:gd name="T45" fmla="*/ 241 h 2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2" h="241">
                <a:moveTo>
                  <a:pt x="1012" y="125"/>
                </a:moveTo>
                <a:cubicBezTo>
                  <a:pt x="966" y="110"/>
                  <a:pt x="923" y="98"/>
                  <a:pt x="877" y="87"/>
                </a:cubicBezTo>
                <a:cubicBezTo>
                  <a:pt x="863" y="83"/>
                  <a:pt x="838" y="77"/>
                  <a:pt x="838" y="77"/>
                </a:cubicBezTo>
                <a:cubicBezTo>
                  <a:pt x="808" y="57"/>
                  <a:pt x="786" y="28"/>
                  <a:pt x="751" y="19"/>
                </a:cubicBezTo>
                <a:cubicBezTo>
                  <a:pt x="716" y="9"/>
                  <a:pt x="645" y="0"/>
                  <a:pt x="645" y="0"/>
                </a:cubicBezTo>
                <a:cubicBezTo>
                  <a:pt x="616" y="3"/>
                  <a:pt x="586" y="2"/>
                  <a:pt x="559" y="10"/>
                </a:cubicBezTo>
                <a:cubicBezTo>
                  <a:pt x="539" y="15"/>
                  <a:pt x="527" y="59"/>
                  <a:pt x="510" y="77"/>
                </a:cubicBezTo>
                <a:cubicBezTo>
                  <a:pt x="493" y="128"/>
                  <a:pt x="505" y="155"/>
                  <a:pt x="453" y="173"/>
                </a:cubicBezTo>
                <a:cubicBezTo>
                  <a:pt x="404" y="206"/>
                  <a:pt x="353" y="221"/>
                  <a:pt x="298" y="241"/>
                </a:cubicBezTo>
                <a:cubicBezTo>
                  <a:pt x="258" y="232"/>
                  <a:pt x="221" y="222"/>
                  <a:pt x="183" y="212"/>
                </a:cubicBezTo>
                <a:cubicBezTo>
                  <a:pt x="176" y="205"/>
                  <a:pt x="171" y="197"/>
                  <a:pt x="163" y="193"/>
                </a:cubicBezTo>
                <a:cubicBezTo>
                  <a:pt x="145" y="183"/>
                  <a:pt x="106" y="173"/>
                  <a:pt x="106" y="173"/>
                </a:cubicBezTo>
                <a:cubicBezTo>
                  <a:pt x="75" y="143"/>
                  <a:pt x="58" y="106"/>
                  <a:pt x="28" y="77"/>
                </a:cubicBezTo>
                <a:cubicBezTo>
                  <a:pt x="20" y="54"/>
                  <a:pt x="17" y="27"/>
                  <a:pt x="0" y="10"/>
                </a:cubicBezTo>
              </a:path>
            </a:pathLst>
          </a:custGeom>
          <a:noFill/>
          <a:ln w="76200" cap="sq"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91504" name="Rectangle 2"/>
          <p:cNvSpPr>
            <a:spLocks noGrp="1" noChangeArrowheads="1"/>
          </p:cNvSpPr>
          <p:nvPr>
            <p:ph type="title"/>
          </p:nvPr>
        </p:nvSpPr>
        <p:spPr>
          <a:xfrm>
            <a:off x="0" y="6019800"/>
            <a:ext cx="7772400" cy="838200"/>
          </a:xfrm>
        </p:spPr>
        <p:txBody>
          <a:bodyPr/>
          <a:lstStyle/>
          <a:p>
            <a:pPr algn="l" eaLnBrk="1" hangingPunct="1"/>
            <a:r>
              <a:rPr lang="en-US">
                <a:latin typeface="Times New Roman" charset="0"/>
              </a:rPr>
              <a:t>Bản đồ phân chia</a:t>
            </a:r>
          </a:p>
        </p:txBody>
      </p:sp>
      <p:sp>
        <p:nvSpPr>
          <p:cNvPr id="197653" name="Text Box 21"/>
          <p:cNvSpPr txBox="1">
            <a:spLocks noChangeArrowheads="1"/>
          </p:cNvSpPr>
          <p:nvPr/>
        </p:nvSpPr>
        <p:spPr bwMode="auto">
          <a:xfrm>
            <a:off x="265113" y="182563"/>
            <a:ext cx="2782887"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b="1">
                <a:solidFill>
                  <a:schemeClr val="bg1"/>
                </a:solidFill>
                <a:latin typeface="Times New Roman" pitchFamily="18" charset="0"/>
                <a:ea typeface="+mn-ea"/>
                <a:cs typeface="+mn-cs"/>
              </a:rPr>
              <a:t>Lê-vi</a:t>
            </a:r>
          </a:p>
        </p:txBody>
      </p:sp>
      <p:sp>
        <p:nvSpPr>
          <p:cNvPr id="197654" name="Text Box 22"/>
          <p:cNvSpPr txBox="1">
            <a:spLocks noChangeArrowheads="1"/>
          </p:cNvSpPr>
          <p:nvPr/>
        </p:nvSpPr>
        <p:spPr bwMode="auto">
          <a:xfrm>
            <a:off x="4648200" y="228600"/>
            <a:ext cx="44958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b="1">
                <a:solidFill>
                  <a:schemeClr val="bg1"/>
                </a:solidFill>
              </a:rPr>
              <a:t>10 chi pháp (bao gồm chi phái di cư Si-mê-ôn)</a:t>
            </a:r>
          </a:p>
        </p:txBody>
      </p:sp>
      <p:sp>
        <p:nvSpPr>
          <p:cNvPr id="197655" name="Text Box 23"/>
          <p:cNvSpPr txBox="1">
            <a:spLocks noChangeArrowheads="1"/>
          </p:cNvSpPr>
          <p:nvPr/>
        </p:nvSpPr>
        <p:spPr bwMode="auto">
          <a:xfrm>
            <a:off x="4648200" y="5715000"/>
            <a:ext cx="4427538"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b="1">
                <a:solidFill>
                  <a:schemeClr val="bg1"/>
                </a:solidFill>
              </a:rPr>
              <a:t>2 chi phái (Si-mê-ôn di cư &amp; Bên gia-min rất nhỏ)</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197652"/>
                                        </p:tgtEl>
                                        <p:attrNameLst>
                                          <p:attrName>style.visibility</p:attrName>
                                        </p:attrNameLst>
                                      </p:cBhvr>
                                      <p:to>
                                        <p:strVal val="visible"/>
                                      </p:to>
                                    </p:set>
                                    <p:animEffect transition="in" filter="fade">
                                      <p:cBhvr>
                                        <p:cTn id="13" dur="770" decel="100000"/>
                                        <p:tgtEl>
                                          <p:spTgt spid="197652"/>
                                        </p:tgtEl>
                                      </p:cBhvr>
                                    </p:animEffect>
                                    <p:animScale>
                                      <p:cBhvr>
                                        <p:cTn id="14" dur="770" decel="100000"/>
                                        <p:tgtEl>
                                          <p:spTgt spid="197652"/>
                                        </p:tgtEl>
                                      </p:cBhvr>
                                      <p:from x="10000" y="10000"/>
                                      <p:to x="200000" y="450000"/>
                                    </p:animScale>
                                    <p:animScale>
                                      <p:cBhvr>
                                        <p:cTn id="15" dur="1230" accel="100000" fill="hold">
                                          <p:stCondLst>
                                            <p:cond delay="770"/>
                                          </p:stCondLst>
                                        </p:cTn>
                                        <p:tgtEl>
                                          <p:spTgt spid="197652"/>
                                        </p:tgtEl>
                                      </p:cBhvr>
                                      <p:from x="200000" y="450000"/>
                                      <p:to x="100000" y="100000"/>
                                    </p:animScale>
                                    <p:set>
                                      <p:cBhvr>
                                        <p:cTn id="16" dur="770" fill="hold"/>
                                        <p:tgtEl>
                                          <p:spTgt spid="197652"/>
                                        </p:tgtEl>
                                        <p:attrNameLst>
                                          <p:attrName>ppt_x</p:attrName>
                                        </p:attrNameLst>
                                      </p:cBhvr>
                                      <p:to>
                                        <p:strVal val="(0.5)"/>
                                      </p:to>
                                    </p:set>
                                    <p:anim from="(0.5)" to="(#ppt_x)" calcmode="lin" valueType="num">
                                      <p:cBhvr>
                                        <p:cTn id="17" dur="1230" accel="100000" fill="hold">
                                          <p:stCondLst>
                                            <p:cond delay="770"/>
                                          </p:stCondLst>
                                        </p:cTn>
                                        <p:tgtEl>
                                          <p:spTgt spid="197652"/>
                                        </p:tgtEl>
                                        <p:attrNameLst>
                                          <p:attrName>ppt_x</p:attrName>
                                        </p:attrNameLst>
                                      </p:cBhvr>
                                    </p:anim>
                                    <p:set>
                                      <p:cBhvr>
                                        <p:cTn id="18" dur="770" fill="hold"/>
                                        <p:tgtEl>
                                          <p:spTgt spid="197652"/>
                                        </p:tgtEl>
                                        <p:attrNameLst>
                                          <p:attrName>ppt_y</p:attrName>
                                        </p:attrNameLst>
                                      </p:cBhvr>
                                      <p:to>
                                        <p:strVal val="(#ppt_y+0.4)"/>
                                      </p:to>
                                    </p:set>
                                    <p:anim from="(#ppt_y+0.4)" to="(#ppt_y)" calcmode="lin" valueType="num">
                                      <p:cBhvr>
                                        <p:cTn id="19" dur="1230" accel="100000" fill="hold">
                                          <p:stCondLst>
                                            <p:cond delay="770"/>
                                          </p:stCondLst>
                                        </p:cTn>
                                        <p:tgtEl>
                                          <p:spTgt spid="197652"/>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97654">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976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52" grpId="0" animBg="1"/>
      <p:bldP spid="197654" grpId="0" build="p" autoUpdateAnimBg="0"/>
      <p:bldP spid="19765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ChangeArrowheads="1"/>
          </p:cNvSpPr>
          <p:nvPr/>
        </p:nvSpPr>
        <p:spPr bwMode="auto">
          <a:xfrm>
            <a:off x="609600" y="2209800"/>
            <a:ext cx="3810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t>Sự bắt đầu của vương quốc Israel (12:25-14:20)</a:t>
            </a:r>
          </a:p>
        </p:txBody>
      </p:sp>
      <p:pic>
        <p:nvPicPr>
          <p:cNvPr id="82950" name="Picture 6" descr="spa0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7400"/>
            <a:ext cx="38481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9"/>
          <p:cNvSpPr>
            <a:spLocks noGrp="1" noChangeArrowheads="1"/>
          </p:cNvSpPr>
          <p:nvPr>
            <p:ph type="title"/>
          </p:nvPr>
        </p:nvSpPr>
        <p:spPr>
          <a:xfrm>
            <a:off x="381000" y="609600"/>
            <a:ext cx="8077200" cy="1143000"/>
          </a:xfrm>
          <a:solidFill>
            <a:srgbClr val="FFFF00"/>
          </a:solidFill>
        </p:spPr>
        <p:txBody>
          <a:bodyPr/>
          <a:lstStyle/>
          <a:p>
            <a:pPr eaLnBrk="1" hangingPunct="1"/>
            <a:r>
              <a:rPr lang="en-US">
                <a:latin typeface="Times New Roman" charset="0"/>
              </a:rPr>
              <a:t>Sự phân chia, Thù địch và củng cố</a:t>
            </a:r>
            <a:br>
              <a:rPr lang="en-US">
                <a:latin typeface="Times New Roman" charset="0"/>
              </a:rPr>
            </a:br>
            <a:r>
              <a:rPr lang="en-US">
                <a:latin typeface="Times New Roman" charset="0"/>
              </a:rPr>
              <a:t>1 Vua 12:1-16:28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82947"/>
                                        </p:tgtEl>
                                        <p:attrNameLst>
                                          <p:attrName>style.visibility</p:attrName>
                                        </p:attrNameLst>
                                      </p:cBhvr>
                                      <p:to>
                                        <p:strVal val="visible"/>
                                      </p:to>
                                    </p:set>
                                    <p:anim to="" calcmode="lin" valueType="num">
                                      <p:cBhvr>
                                        <p:cTn id="7" dur="1" fill="hold"/>
                                        <p:tgtEl>
                                          <p:spTgt spid="8294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50"/>
                                        </p:tgtEl>
                                        <p:attrNameLst>
                                          <p:attrName>style.visibility</p:attrName>
                                        </p:attrNameLst>
                                      </p:cBhvr>
                                      <p:to>
                                        <p:strVal val="visible"/>
                                      </p:to>
                                    </p:set>
                                    <p:animEffect transition="in" filter="dissolve">
                                      <p:cBhvr>
                                        <p:cTn id="12"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Times New Roman" charset="0"/>
              </a:rPr>
              <a:t>Tạo liên kết giữa Sa-mu-ên, Các Vua, và Sử Ký</a:t>
            </a:r>
          </a:p>
        </p:txBody>
      </p:sp>
      <p:sp>
        <p:nvSpPr>
          <p:cNvPr id="142339" name="Text Box 3"/>
          <p:cNvSpPr txBox="1">
            <a:spLocks noChangeArrowheads="1"/>
          </p:cNvSpPr>
          <p:nvPr/>
        </p:nvSpPr>
        <p:spPr bwMode="auto">
          <a:xfrm>
            <a:off x="8458200" y="0"/>
            <a:ext cx="68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t>264</a:t>
            </a:r>
          </a:p>
        </p:txBody>
      </p:sp>
      <p:sp>
        <p:nvSpPr>
          <p:cNvPr id="142340"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i="1">
                <a:latin typeface="Arial Narrow" charset="0"/>
                <a:cs typeface="Times New Roman" charset="0"/>
              </a:rPr>
              <a:t> </a:t>
            </a:r>
            <a:endParaRPr lang="en-US" sz="2000" b="1">
              <a:latin typeface="Arial Narrow" charset="0"/>
              <a:cs typeface="Times New Roman" charset="0"/>
            </a:endParaRPr>
          </a:p>
          <a:p>
            <a:pPr eaLnBrk="0" hangingPunct="0">
              <a:spcBef>
                <a:spcPct val="0"/>
              </a:spcBef>
            </a:pPr>
            <a:r>
              <a:rPr lang="en-US" sz="2000" b="1">
                <a:latin typeface="Arial Narrow" charset="0"/>
                <a:cs typeface="Times New Roman" charset="0"/>
              </a:rPr>
              <a:t> </a:t>
            </a:r>
          </a:p>
          <a:p>
            <a:pPr eaLnBrk="0" hangingPunct="0">
              <a:spcBef>
                <a:spcPct val="0"/>
              </a:spcBef>
            </a:pPr>
            <a:endParaRPr lang="en-US" sz="2000" b="1">
              <a:latin typeface="Arial Narrow" charset="0"/>
            </a:endParaRPr>
          </a:p>
        </p:txBody>
      </p:sp>
      <p:sp>
        <p:nvSpPr>
          <p:cNvPr id="142341"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Narrow" charset="0"/>
                <a:cs typeface="Times New Roman" charset="0"/>
              </a:rPr>
              <a:t> </a:t>
            </a:r>
          </a:p>
          <a:p>
            <a:pPr eaLnBrk="0" hangingPunct="0">
              <a:spcBef>
                <a:spcPct val="0"/>
              </a:spcBef>
            </a:pPr>
            <a:endParaRPr lang="en-US" sz="2000" b="1">
              <a:latin typeface="Arial Narrow" charset="0"/>
            </a:endParaRPr>
          </a:p>
        </p:txBody>
      </p:sp>
      <p:sp>
        <p:nvSpPr>
          <p:cNvPr id="142342"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Narrow" charset="0"/>
                <a:cs typeface="Times New Roman" charset="0"/>
              </a:rPr>
              <a:t> </a:t>
            </a:r>
          </a:p>
          <a:p>
            <a:pPr eaLnBrk="0" hangingPunct="0">
              <a:spcBef>
                <a:spcPct val="0"/>
              </a:spcBef>
            </a:pPr>
            <a:endParaRPr lang="en-US" sz="2000" b="1">
              <a:latin typeface="Arial Narrow" charset="0"/>
            </a:endParaRPr>
          </a:p>
        </p:txBody>
      </p:sp>
      <p:sp>
        <p:nvSpPr>
          <p:cNvPr id="142343"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Narrow" charset="0"/>
                <a:cs typeface="Times New Roman" charset="0"/>
              </a:rPr>
              <a:t> </a:t>
            </a:r>
          </a:p>
          <a:p>
            <a:pPr eaLnBrk="0" hangingPunct="0">
              <a:spcBef>
                <a:spcPct val="0"/>
              </a:spcBef>
            </a:pPr>
            <a:endParaRPr lang="en-US" sz="2000" b="1">
              <a:latin typeface="Arial Narrow" charset="0"/>
            </a:endParaRPr>
          </a:p>
        </p:txBody>
      </p:sp>
      <p:sp>
        <p:nvSpPr>
          <p:cNvPr id="142344"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Narrow" charset="0"/>
                <a:cs typeface="Times New Roman" charset="0"/>
              </a:rPr>
              <a:t> </a:t>
            </a:r>
          </a:p>
          <a:p>
            <a:pPr eaLnBrk="0" hangingPunct="0">
              <a:spcBef>
                <a:spcPct val="0"/>
              </a:spcBef>
            </a:pPr>
            <a:endParaRPr lang="en-US" sz="2000" b="1">
              <a:latin typeface="Arial Narrow" charset="0"/>
            </a:endParaRPr>
          </a:p>
        </p:txBody>
      </p:sp>
      <p:sp>
        <p:nvSpPr>
          <p:cNvPr id="142345"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Narrow" charset="0"/>
                <a:cs typeface="Times New Roman" charset="0"/>
              </a:rPr>
              <a:t>1043</a:t>
            </a:r>
            <a:endParaRPr lang="en-US" sz="2000" b="1">
              <a:latin typeface="Arial Narrow" charset="0"/>
            </a:endParaRPr>
          </a:p>
        </p:txBody>
      </p:sp>
      <p:sp>
        <p:nvSpPr>
          <p:cNvPr id="142346"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spcBef>
                <a:spcPct val="0"/>
              </a:spcBef>
            </a:pPr>
            <a:r>
              <a:rPr lang="en-US" sz="2000" b="1">
                <a:latin typeface="Arial Narrow" charset="0"/>
                <a:cs typeface="Times New Roman" charset="0"/>
              </a:rPr>
              <a:t>1011</a:t>
            </a:r>
            <a:endParaRPr lang="en-US" sz="2000" b="1">
              <a:latin typeface="Arial Narrow" charset="0"/>
            </a:endParaRPr>
          </a:p>
        </p:txBody>
      </p:sp>
      <p:sp>
        <p:nvSpPr>
          <p:cNvPr id="142347"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Narrow" charset="0"/>
                <a:cs typeface="Times New Roman" charset="0"/>
              </a:rPr>
              <a:t>971        931               852</a:t>
            </a:r>
            <a:endParaRPr lang="en-US" sz="2000" b="1">
              <a:latin typeface="Arial Narrow" charset="0"/>
            </a:endParaRPr>
          </a:p>
        </p:txBody>
      </p:sp>
      <p:sp>
        <p:nvSpPr>
          <p:cNvPr id="142348"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1600" b="1">
                <a:latin typeface="Arial Narrow" charset="0"/>
                <a:cs typeface="Times New Roman" charset="0"/>
              </a:rPr>
              <a:t>852    722   586   560</a:t>
            </a:r>
            <a:endParaRPr lang="en-US" sz="1600" b="1">
              <a:latin typeface="Arial Narrow" charset="0"/>
            </a:endParaRPr>
          </a:p>
        </p:txBody>
      </p:sp>
      <p:sp>
        <p:nvSpPr>
          <p:cNvPr id="142349"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Narrow" charset="0"/>
                <a:cs typeface="Times New Roman" charset="0"/>
              </a:rPr>
              <a:t>538</a:t>
            </a:r>
            <a:endParaRPr lang="en-US" sz="2000" b="1">
              <a:latin typeface="Arial Narrow" charset="0"/>
            </a:endParaRPr>
          </a:p>
        </p:txBody>
      </p:sp>
      <p:sp>
        <p:nvSpPr>
          <p:cNvPr id="142350"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Narrow" charset="0"/>
                <a:cs typeface="Times New Roman" charset="0"/>
              </a:rPr>
              <a:t> </a:t>
            </a:r>
          </a:p>
          <a:p>
            <a:pPr eaLnBrk="0" hangingPunct="0">
              <a:spcBef>
                <a:spcPct val="0"/>
              </a:spcBef>
            </a:pPr>
            <a:endParaRPr lang="en-US" sz="2000" b="1">
              <a:latin typeface="Arial Narrow" charset="0"/>
            </a:endParaRPr>
          </a:p>
        </p:txBody>
      </p:sp>
      <p:sp>
        <p:nvSpPr>
          <p:cNvPr id="142351"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pic>
        <p:nvPicPr>
          <p:cNvPr id="128044" name="Picture 44" descr="pij2qvy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45" name="Picture 45" descr="pij2qvy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46" name="Picture 46" descr="j02977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47"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a:p>
        </p:txBody>
      </p:sp>
      <p:sp>
        <p:nvSpPr>
          <p:cNvPr id="128048"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sp>
        <p:nvSpPr>
          <p:cNvPr id="128049"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pic>
        <p:nvPicPr>
          <p:cNvPr id="128050" name="Picture 50" descr="j02955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51" name="Picture 51" descr="pij2qvy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60" name="Rectangle 52"/>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i="1">
                <a:latin typeface="Arial" charset="0"/>
                <a:cs typeface="Times New Roman" charset="0"/>
              </a:rPr>
              <a:t>Sách</a:t>
            </a:r>
            <a:endParaRPr lang="en-US" sz="2000" b="1">
              <a:latin typeface="Arial" charset="0"/>
            </a:endParaRPr>
          </a:p>
        </p:txBody>
      </p:sp>
      <p:sp>
        <p:nvSpPr>
          <p:cNvPr id="142361" name="Rectangle 53"/>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i="1">
                <a:latin typeface="Arial" charset="0"/>
                <a:cs typeface="Times New Roman" charset="0"/>
              </a:rPr>
              <a:t>Vua</a:t>
            </a:r>
            <a:endParaRPr lang="en-US" sz="2000" b="1">
              <a:latin typeface="Arial" charset="0"/>
            </a:endParaRPr>
          </a:p>
        </p:txBody>
      </p:sp>
      <p:sp>
        <p:nvSpPr>
          <p:cNvPr id="142362" name="Rectangle 54"/>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charset="0"/>
                <a:cs typeface="Times New Roman" charset="0"/>
              </a:rPr>
              <a:t>  </a:t>
            </a:r>
            <a:r>
              <a:rPr lang="en-US" sz="1800" b="1">
                <a:latin typeface="Arial" charset="0"/>
                <a:cs typeface="Times New Roman" charset="0"/>
              </a:rPr>
              <a:t>Sau-lơ</a:t>
            </a:r>
            <a:endParaRPr lang="en-US" sz="1800" b="1">
              <a:latin typeface="Arial" charset="0"/>
            </a:endParaRPr>
          </a:p>
        </p:txBody>
      </p:sp>
      <p:sp>
        <p:nvSpPr>
          <p:cNvPr id="142363" name="Rectangle 55"/>
          <p:cNvSpPr>
            <a:spLocks noChangeArrowheads="1"/>
          </p:cNvSpPr>
          <p:nvPr/>
        </p:nvSpPr>
        <p:spPr bwMode="auto">
          <a:xfrm>
            <a:off x="2136775" y="3138488"/>
            <a:ext cx="10366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1800" b="1">
                <a:latin typeface="Arial" charset="0"/>
                <a:cs typeface="Times New Roman" charset="0"/>
              </a:rPr>
              <a:t>Đa-vít</a:t>
            </a:r>
            <a:endParaRPr lang="en-US" sz="1800" b="1">
              <a:latin typeface="Arial" charset="0"/>
            </a:endParaRPr>
          </a:p>
        </p:txBody>
      </p:sp>
      <p:sp>
        <p:nvSpPr>
          <p:cNvPr id="142364" name="Rectangle 56"/>
          <p:cNvSpPr>
            <a:spLocks noChangeArrowheads="1"/>
          </p:cNvSpPr>
          <p:nvPr/>
        </p:nvSpPr>
        <p:spPr bwMode="auto">
          <a:xfrm>
            <a:off x="3173413" y="3138488"/>
            <a:ext cx="257333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1800" b="1">
                <a:latin typeface="Arial" charset="0"/>
                <a:cs typeface="Times New Roman" charset="0"/>
              </a:rPr>
              <a:t>Sa-lô-môn – </a:t>
            </a:r>
          </a:p>
          <a:p>
            <a:pPr>
              <a:spcBef>
                <a:spcPct val="0"/>
              </a:spcBef>
            </a:pPr>
            <a:r>
              <a:rPr lang="en-US" sz="1800" b="1">
                <a:latin typeface="Arial" charset="0"/>
                <a:cs typeface="Times New Roman" charset="0"/>
              </a:rPr>
              <a:t>A-cha-xia</a:t>
            </a:r>
            <a:endParaRPr lang="en-US" sz="1800" b="1">
              <a:latin typeface="Arial" charset="0"/>
            </a:endParaRPr>
          </a:p>
        </p:txBody>
      </p:sp>
      <p:sp>
        <p:nvSpPr>
          <p:cNvPr id="142365" name="Rectangle 57"/>
          <p:cNvSpPr>
            <a:spLocks noChangeArrowheads="1"/>
          </p:cNvSpPr>
          <p:nvPr/>
        </p:nvSpPr>
        <p:spPr bwMode="auto">
          <a:xfrm>
            <a:off x="5746750" y="3138488"/>
            <a:ext cx="15509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1800" b="1">
                <a:latin typeface="Arial" charset="0"/>
                <a:cs typeface="Times New Roman" charset="0"/>
              </a:rPr>
              <a:t>A-cha-xia – </a:t>
            </a:r>
          </a:p>
          <a:p>
            <a:pPr>
              <a:spcBef>
                <a:spcPct val="0"/>
              </a:spcBef>
            </a:pPr>
            <a:r>
              <a:rPr lang="en-US" sz="1800" b="1">
                <a:latin typeface="Arial" charset="0"/>
                <a:cs typeface="Times New Roman" charset="0"/>
              </a:rPr>
              <a:t>Sê-đê-kia</a:t>
            </a:r>
            <a:endParaRPr lang="en-US" sz="1800" b="1">
              <a:latin typeface="Arial" charset="0"/>
            </a:endParaRPr>
          </a:p>
        </p:txBody>
      </p:sp>
      <p:sp>
        <p:nvSpPr>
          <p:cNvPr id="142366" name="Rectangle 58"/>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i="1">
                <a:latin typeface="Arial" charset="0"/>
                <a:cs typeface="Times New Roman" charset="0"/>
              </a:rPr>
              <a:t>Niên đại</a:t>
            </a:r>
            <a:endParaRPr lang="en-US" sz="2000" b="1">
              <a:latin typeface="Arial" charset="0"/>
            </a:endParaRPr>
          </a:p>
        </p:txBody>
      </p:sp>
      <p:sp>
        <p:nvSpPr>
          <p:cNvPr id="142367" name="Rectangle 59"/>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1600" b="1" i="1">
                <a:latin typeface="Arial" charset="0"/>
                <a:cs typeface="Times New Roman" charset="0"/>
              </a:rPr>
              <a:t>Vương quốc</a:t>
            </a:r>
            <a:endParaRPr lang="en-US" sz="1600" b="1">
              <a:latin typeface="Arial" charset="0"/>
            </a:endParaRPr>
          </a:p>
        </p:txBody>
      </p:sp>
      <p:sp>
        <p:nvSpPr>
          <p:cNvPr id="142368" name="Rectangle 60"/>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charset="0"/>
                <a:cs typeface="Times New Roman" charset="0"/>
              </a:rPr>
              <a:t>-------</a:t>
            </a:r>
            <a:r>
              <a:rPr lang="en-US" sz="1600" b="1">
                <a:latin typeface="Arial" charset="0"/>
                <a:cs typeface="Times New Roman" charset="0"/>
              </a:rPr>
              <a:t>Thống nhất</a:t>
            </a:r>
            <a:r>
              <a:rPr lang="en-US" sz="2000" b="1">
                <a:latin typeface="Arial" charset="0"/>
                <a:cs typeface="Times New Roman" charset="0"/>
              </a:rPr>
              <a:t>------</a:t>
            </a:r>
            <a:endParaRPr lang="en-US" sz="2000" b="1">
              <a:latin typeface="Arial" charset="0"/>
            </a:endParaRPr>
          </a:p>
        </p:txBody>
      </p:sp>
      <p:sp>
        <p:nvSpPr>
          <p:cNvPr id="142369" name="Rectangle 61"/>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2000" b="1">
                <a:latin typeface="Arial" charset="0"/>
                <a:cs typeface="Times New Roman" charset="0"/>
              </a:rPr>
              <a:t>-------------------    ------</a:t>
            </a:r>
            <a:r>
              <a:rPr lang="en-US" sz="1600" b="1">
                <a:latin typeface="Arial" charset="0"/>
                <a:cs typeface="Times New Roman" charset="0"/>
              </a:rPr>
              <a:t>Phân chia</a:t>
            </a:r>
            <a:r>
              <a:rPr lang="en-US" sz="1800" b="1">
                <a:latin typeface="Arial" charset="0"/>
                <a:cs typeface="Times New Roman" charset="0"/>
              </a:rPr>
              <a:t>-</a:t>
            </a:r>
            <a:r>
              <a:rPr lang="en-US" sz="2000" b="1">
                <a:latin typeface="Arial" charset="0"/>
                <a:cs typeface="Times New Roman" charset="0"/>
              </a:rPr>
              <a:t>---------- </a:t>
            </a:r>
            <a:endParaRPr lang="en-US" sz="2000" b="1">
              <a:latin typeface="Arial" charset="0"/>
            </a:endParaRPr>
          </a:p>
        </p:txBody>
      </p:sp>
      <p:sp>
        <p:nvSpPr>
          <p:cNvPr id="142370" name="Rectangle 62"/>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spcBef>
                <a:spcPct val="0"/>
              </a:spcBef>
            </a:pPr>
            <a:r>
              <a:rPr lang="en-US" sz="1500" b="1">
                <a:latin typeface="Arial" charset="0"/>
                <a:cs typeface="Times New Roman" charset="0"/>
              </a:rPr>
              <a:t>Còn lại</a:t>
            </a:r>
            <a:endParaRPr lang="en-US" sz="1900" b="1">
              <a:latin typeface="Arial" charset="0"/>
            </a:endParaRPr>
          </a:p>
        </p:txBody>
      </p:sp>
      <p:sp>
        <p:nvSpPr>
          <p:cNvPr id="142371" name="Rectangle 63"/>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spcBef>
                <a:spcPct val="0"/>
              </a:spcBef>
            </a:pPr>
            <a:r>
              <a:rPr lang="en-US" sz="1800" b="1">
                <a:latin typeface="Arial" charset="0"/>
                <a:cs typeface="Times New Roman" charset="0"/>
              </a:rPr>
              <a:t>-</a:t>
            </a:r>
            <a:r>
              <a:rPr lang="en-US" sz="1600" b="1">
                <a:latin typeface="Arial" charset="0"/>
                <a:cs typeface="Times New Roman" charset="0"/>
              </a:rPr>
              <a:t>Trở về</a:t>
            </a:r>
            <a:r>
              <a:rPr lang="en-US" sz="1800" b="1">
                <a:latin typeface="Arial" charset="0"/>
                <a:cs typeface="Times New Roman" charset="0"/>
              </a:rPr>
              <a:t>-</a:t>
            </a:r>
            <a:endParaRPr lang="en-US" sz="1800" b="1">
              <a:latin typeface="Arial" charset="0"/>
            </a:endParaRPr>
          </a:p>
        </p:txBody>
      </p:sp>
      <p:grpSp>
        <p:nvGrpSpPr>
          <p:cNvPr id="142372" name="Group 64"/>
          <p:cNvGrpSpPr>
            <a:grpSpLocks/>
          </p:cNvGrpSpPr>
          <p:nvPr/>
        </p:nvGrpSpPr>
        <p:grpSpPr bwMode="auto">
          <a:xfrm>
            <a:off x="2076450" y="1295400"/>
            <a:ext cx="1157288" cy="1036638"/>
            <a:chOff x="1063" y="0"/>
            <a:chExt cx="620" cy="518"/>
          </a:xfrm>
        </p:grpSpPr>
        <p:sp>
          <p:nvSpPr>
            <p:cNvPr id="142386" name="Rectangle 65"/>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spcBef>
                  <a:spcPct val="0"/>
                </a:spcBef>
              </a:pPr>
              <a:endParaRPr lang="en-US" sz="1900" b="1">
                <a:latin typeface="Arial" charset="0"/>
              </a:endParaRPr>
            </a:p>
          </p:txBody>
        </p:sp>
        <p:sp>
          <p:nvSpPr>
            <p:cNvPr id="142387" name="Rectangle 66"/>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spcBef>
                  <a:spcPct val="0"/>
                </a:spcBef>
              </a:pPr>
              <a:endParaRPr lang="en-US" sz="2000" b="1">
                <a:solidFill>
                  <a:schemeClr val="bg1"/>
                </a:solidFill>
                <a:latin typeface="Arial" charset="0"/>
                <a:cs typeface="Times New Roman" charset="0"/>
              </a:endParaRPr>
            </a:p>
            <a:p>
              <a:pPr algn="ctr">
                <a:spcBef>
                  <a:spcPct val="0"/>
                </a:spcBef>
              </a:pPr>
              <a:r>
                <a:rPr lang="en-US" sz="2000" b="1">
                  <a:solidFill>
                    <a:schemeClr val="bg1"/>
                  </a:solidFill>
                  <a:latin typeface="Arial" charset="0"/>
                  <a:cs typeface="Times New Roman" charset="0"/>
                </a:rPr>
                <a:t>1</a:t>
              </a:r>
            </a:p>
            <a:p>
              <a:pPr algn="ctr">
                <a:spcBef>
                  <a:spcPct val="0"/>
                </a:spcBef>
              </a:pPr>
              <a:r>
                <a:rPr lang="en-US" sz="2000" b="1">
                  <a:solidFill>
                    <a:schemeClr val="bg1"/>
                  </a:solidFill>
                  <a:latin typeface="Arial" charset="0"/>
                  <a:cs typeface="Times New Roman" charset="0"/>
                </a:rPr>
                <a:t>Sử Ký</a:t>
              </a:r>
              <a:endParaRPr lang="en-US" sz="2000" b="1">
                <a:solidFill>
                  <a:schemeClr val="bg1"/>
                </a:solidFill>
                <a:latin typeface="Arial" charset="0"/>
              </a:endParaRPr>
            </a:p>
            <a:p>
              <a:pPr algn="ctr">
                <a:spcBef>
                  <a:spcPct val="0"/>
                </a:spcBef>
              </a:pPr>
              <a:endParaRPr lang="en-US" sz="2000" b="1">
                <a:solidFill>
                  <a:schemeClr val="bg1"/>
                </a:solidFill>
                <a:latin typeface="Arial" charset="0"/>
                <a:cs typeface="Times New Roman" charset="0"/>
              </a:endParaRPr>
            </a:p>
          </p:txBody>
        </p:sp>
      </p:grpSp>
      <p:grpSp>
        <p:nvGrpSpPr>
          <p:cNvPr id="142373" name="Group 67"/>
          <p:cNvGrpSpPr>
            <a:grpSpLocks/>
          </p:cNvGrpSpPr>
          <p:nvPr/>
        </p:nvGrpSpPr>
        <p:grpSpPr bwMode="auto">
          <a:xfrm>
            <a:off x="3233738" y="1295400"/>
            <a:ext cx="4843462" cy="1036638"/>
            <a:chOff x="1683" y="0"/>
            <a:chExt cx="2515" cy="518"/>
          </a:xfrm>
        </p:grpSpPr>
        <p:sp>
          <p:nvSpPr>
            <p:cNvPr id="142384" name="Rectangle 68"/>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spcBef>
                  <a:spcPct val="0"/>
                </a:spcBef>
              </a:pPr>
              <a:r>
                <a:rPr lang="en-US" sz="2400" b="1">
                  <a:solidFill>
                    <a:schemeClr val="bg1"/>
                  </a:solidFill>
                  <a:latin typeface="Arial" charset="0"/>
                  <a:cs typeface="Times New Roman" charset="0"/>
                </a:rPr>
                <a:t>2 </a:t>
              </a:r>
            </a:p>
            <a:p>
              <a:pPr algn="ctr">
                <a:spcBef>
                  <a:spcPct val="0"/>
                </a:spcBef>
              </a:pPr>
              <a:r>
                <a:rPr lang="en-US" sz="2400" b="1">
                  <a:solidFill>
                    <a:schemeClr val="bg1"/>
                  </a:solidFill>
                  <a:latin typeface="Arial" charset="0"/>
                  <a:cs typeface="Times New Roman" charset="0"/>
                </a:rPr>
                <a:t>Sử Ký</a:t>
              </a:r>
              <a:endParaRPr lang="en-US" sz="2400" b="1">
                <a:solidFill>
                  <a:schemeClr val="bg1"/>
                </a:solidFill>
                <a:latin typeface="Arial" charset="0"/>
              </a:endParaRPr>
            </a:p>
          </p:txBody>
        </p:sp>
        <p:sp>
          <p:nvSpPr>
            <p:cNvPr id="142385" name="Rectangle 69"/>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spcBef>
                  <a:spcPct val="0"/>
                </a:spcBef>
              </a:pPr>
              <a:endParaRPr lang="en-US" sz="2400"/>
            </a:p>
          </p:txBody>
        </p:sp>
      </p:grpSp>
      <p:grpSp>
        <p:nvGrpSpPr>
          <p:cNvPr id="142374" name="Group 70"/>
          <p:cNvGrpSpPr>
            <a:grpSpLocks/>
          </p:cNvGrpSpPr>
          <p:nvPr/>
        </p:nvGrpSpPr>
        <p:grpSpPr bwMode="auto">
          <a:xfrm>
            <a:off x="762000" y="2332038"/>
            <a:ext cx="1274763" cy="806450"/>
            <a:chOff x="444" y="518"/>
            <a:chExt cx="683" cy="403"/>
          </a:xfrm>
        </p:grpSpPr>
        <p:sp>
          <p:nvSpPr>
            <p:cNvPr id="142382" name="Rectangle 71"/>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spcBef>
                  <a:spcPct val="0"/>
                </a:spcBef>
              </a:pPr>
              <a:r>
                <a:rPr lang="en-US" sz="2000" b="1">
                  <a:solidFill>
                    <a:schemeClr val="bg1"/>
                  </a:solidFill>
                  <a:latin typeface="Arial" charset="0"/>
                  <a:cs typeface="Times New Roman" charset="0"/>
                </a:rPr>
                <a:t>1 </a:t>
              </a:r>
            </a:p>
            <a:p>
              <a:pPr algn="ctr">
                <a:spcBef>
                  <a:spcPct val="0"/>
                </a:spcBef>
              </a:pPr>
              <a:r>
                <a:rPr lang="en-US" sz="1800" b="1">
                  <a:solidFill>
                    <a:schemeClr val="bg1"/>
                  </a:solidFill>
                  <a:latin typeface="Arial" charset="0"/>
                  <a:cs typeface="Times New Roman" charset="0"/>
                </a:rPr>
                <a:t>Sa-mu-ên</a:t>
              </a:r>
              <a:endParaRPr lang="en-US" sz="1800" b="1">
                <a:solidFill>
                  <a:schemeClr val="bg1"/>
                </a:solidFill>
                <a:latin typeface="Arial" charset="0"/>
              </a:endParaRPr>
            </a:p>
          </p:txBody>
        </p:sp>
        <p:sp>
          <p:nvSpPr>
            <p:cNvPr id="142383" name="Rectangle 72"/>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142375" name="Rectangle 73"/>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spcBef>
                <a:spcPct val="0"/>
              </a:spcBef>
            </a:pPr>
            <a:r>
              <a:rPr lang="en-US" sz="2000" b="1">
                <a:solidFill>
                  <a:schemeClr val="bg1"/>
                </a:solidFill>
                <a:latin typeface="Arial" charset="0"/>
                <a:cs typeface="Times New Roman" charset="0"/>
              </a:rPr>
              <a:t>2 </a:t>
            </a:r>
          </a:p>
          <a:p>
            <a:pPr algn="ctr">
              <a:spcBef>
                <a:spcPct val="0"/>
              </a:spcBef>
            </a:pPr>
            <a:r>
              <a:rPr lang="en-US" sz="1800" b="1">
                <a:solidFill>
                  <a:schemeClr val="bg1"/>
                </a:solidFill>
                <a:latin typeface="Arial" charset="0"/>
              </a:rPr>
              <a:t>Sa-mu-ên</a:t>
            </a:r>
            <a:endParaRPr lang="en-US" sz="2000" b="1">
              <a:solidFill>
                <a:schemeClr val="bg1"/>
              </a:solidFill>
              <a:latin typeface="Arial" charset="0"/>
            </a:endParaRPr>
          </a:p>
        </p:txBody>
      </p:sp>
      <p:grpSp>
        <p:nvGrpSpPr>
          <p:cNvPr id="142376" name="Group 74"/>
          <p:cNvGrpSpPr>
            <a:grpSpLocks/>
          </p:cNvGrpSpPr>
          <p:nvPr/>
        </p:nvGrpSpPr>
        <p:grpSpPr bwMode="auto">
          <a:xfrm>
            <a:off x="3233738" y="2332038"/>
            <a:ext cx="2286000" cy="806450"/>
            <a:chOff x="1747" y="518"/>
            <a:chExt cx="1443" cy="403"/>
          </a:xfrm>
        </p:grpSpPr>
        <p:sp>
          <p:nvSpPr>
            <p:cNvPr id="128075" name="Rectangle 75"/>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spcBef>
                  <a:spcPct val="0"/>
                </a:spcBef>
                <a:defRPr/>
              </a:pPr>
              <a:r>
                <a:rPr lang="en-US" sz="2000" b="1">
                  <a:solidFill>
                    <a:schemeClr val="bg1"/>
                  </a:solidFill>
                  <a:latin typeface="Arial" charset="0"/>
                  <a:cs typeface="Times New Roman" charset="0"/>
                </a:rPr>
                <a:t>1 </a:t>
              </a:r>
            </a:p>
            <a:p>
              <a:pPr algn="ctr">
                <a:spcBef>
                  <a:spcPct val="0"/>
                </a:spcBef>
                <a:defRPr/>
              </a:pPr>
              <a:r>
                <a:rPr lang="en-US" sz="1800" b="1">
                  <a:solidFill>
                    <a:schemeClr val="bg1"/>
                  </a:solidFill>
                  <a:latin typeface="Arial" charset="0"/>
                  <a:cs typeface="Times New Roman" charset="0"/>
                </a:rPr>
                <a:t>Các Vua</a:t>
              </a:r>
              <a:endParaRPr lang="en-US" sz="1800" b="1">
                <a:solidFill>
                  <a:schemeClr val="bg1"/>
                </a:solidFill>
                <a:latin typeface="Arial" charset="0"/>
                <a:cs typeface="+mn-cs"/>
              </a:endParaRPr>
            </a:p>
          </p:txBody>
        </p:sp>
        <p:sp>
          <p:nvSpPr>
            <p:cNvPr id="142381" name="Rectangle 76"/>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42377" name="Group 77"/>
          <p:cNvGrpSpPr>
            <a:grpSpLocks/>
          </p:cNvGrpSpPr>
          <p:nvPr/>
        </p:nvGrpSpPr>
        <p:grpSpPr bwMode="auto">
          <a:xfrm>
            <a:off x="5486400" y="2332038"/>
            <a:ext cx="1524000" cy="806450"/>
            <a:chOff x="3190" y="518"/>
            <a:chExt cx="895" cy="403"/>
          </a:xfrm>
        </p:grpSpPr>
        <p:sp>
          <p:nvSpPr>
            <p:cNvPr id="128078" name="Rectangle 78"/>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spcBef>
                  <a:spcPct val="0"/>
                </a:spcBef>
                <a:defRPr/>
              </a:pPr>
              <a:r>
                <a:rPr lang="en-US" sz="2000" b="1">
                  <a:solidFill>
                    <a:schemeClr val="bg1"/>
                  </a:solidFill>
                  <a:latin typeface="Arial" charset="0"/>
                  <a:cs typeface="Times New Roman" charset="0"/>
                </a:rPr>
                <a:t>2 </a:t>
              </a:r>
            </a:p>
            <a:p>
              <a:pPr algn="ctr">
                <a:spcBef>
                  <a:spcPct val="0"/>
                </a:spcBef>
                <a:defRPr/>
              </a:pPr>
              <a:r>
                <a:rPr lang="en-US" sz="1800" b="1">
                  <a:solidFill>
                    <a:schemeClr val="bg1"/>
                  </a:solidFill>
                  <a:latin typeface="Arial" charset="0"/>
                  <a:cs typeface="+mn-cs"/>
                </a:rPr>
                <a:t>Các Vua</a:t>
              </a:r>
            </a:p>
          </p:txBody>
        </p:sp>
        <p:sp>
          <p:nvSpPr>
            <p:cNvPr id="142379" name="Rectangle 79"/>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8044"/>
                                        </p:tgtEl>
                                        <p:attrNameLst>
                                          <p:attrName>style.visibility</p:attrName>
                                        </p:attrNameLst>
                                      </p:cBhvr>
                                      <p:to>
                                        <p:strVal val="visible"/>
                                      </p:to>
                                    </p:set>
                                    <p:animEffect transition="in" filter="diamond(in)">
                                      <p:cBhvr>
                                        <p:cTn id="7" dur="3000"/>
                                        <p:tgtEl>
                                          <p:spTgt spid="128044"/>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8045"/>
                                        </p:tgtEl>
                                        <p:attrNameLst>
                                          <p:attrName>style.visibility</p:attrName>
                                        </p:attrNameLst>
                                      </p:cBhvr>
                                      <p:to>
                                        <p:strVal val="visible"/>
                                      </p:to>
                                    </p:set>
                                    <p:animEffect transition="in" filter="diamond(in)">
                                      <p:cBhvr>
                                        <p:cTn id="11" dur="3000"/>
                                        <p:tgtEl>
                                          <p:spTgt spid="128045"/>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8051"/>
                                        </p:tgtEl>
                                        <p:attrNameLst>
                                          <p:attrName>style.visibility</p:attrName>
                                        </p:attrNameLst>
                                      </p:cBhvr>
                                      <p:to>
                                        <p:strVal val="visible"/>
                                      </p:to>
                                    </p:set>
                                    <p:animEffect transition="in" filter="diamond(in)">
                                      <p:cBhvr>
                                        <p:cTn id="15" dur="3000"/>
                                        <p:tgtEl>
                                          <p:spTgt spid="128051"/>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8050"/>
                                        </p:tgtEl>
                                        <p:attrNameLst>
                                          <p:attrName>style.visibility</p:attrName>
                                        </p:attrNameLst>
                                      </p:cBhvr>
                                      <p:to>
                                        <p:strVal val="visible"/>
                                      </p:to>
                                    </p:set>
                                    <p:animEffect transition="in" filter="diamond(in)">
                                      <p:cBhvr>
                                        <p:cTn id="19" dur="3000"/>
                                        <p:tgtEl>
                                          <p:spTgt spid="128050"/>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8047"/>
                                        </p:tgtEl>
                                        <p:attrNameLst>
                                          <p:attrName>style.visibility</p:attrName>
                                        </p:attrNameLst>
                                      </p:cBhvr>
                                      <p:to>
                                        <p:strVal val="visible"/>
                                      </p:to>
                                    </p:set>
                                    <p:animEffect transition="in" filter="diamond(in)">
                                      <p:cBhvr>
                                        <p:cTn id="23" dur="3000"/>
                                        <p:tgtEl>
                                          <p:spTgt spid="128047"/>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8048"/>
                                        </p:tgtEl>
                                        <p:attrNameLst>
                                          <p:attrName>style.visibility</p:attrName>
                                        </p:attrNameLst>
                                      </p:cBhvr>
                                      <p:to>
                                        <p:strVal val="visible"/>
                                      </p:to>
                                    </p:set>
                                    <p:animEffect transition="in" filter="diamond(in)">
                                      <p:cBhvr>
                                        <p:cTn id="27" dur="3000"/>
                                        <p:tgtEl>
                                          <p:spTgt spid="128048"/>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8046"/>
                                        </p:tgtEl>
                                        <p:attrNameLst>
                                          <p:attrName>style.visibility</p:attrName>
                                        </p:attrNameLst>
                                      </p:cBhvr>
                                      <p:to>
                                        <p:strVal val="visible"/>
                                      </p:to>
                                    </p:set>
                                    <p:animEffect transition="in" filter="diamond(in)">
                                      <p:cBhvr>
                                        <p:cTn id="31" dur="3000"/>
                                        <p:tgtEl>
                                          <p:spTgt spid="128046"/>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8049"/>
                                        </p:tgtEl>
                                        <p:attrNameLst>
                                          <p:attrName>style.visibility</p:attrName>
                                        </p:attrNameLst>
                                      </p:cBhvr>
                                      <p:to>
                                        <p:strVal val="visible"/>
                                      </p:to>
                                    </p:set>
                                    <p:animEffect transition="in" filter="diamond(in)">
                                      <p:cBhvr>
                                        <p:cTn id="35" dur="3000"/>
                                        <p:tgtEl>
                                          <p:spTgt spid="128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7" grpId="0" animBg="1"/>
      <p:bldP spid="128048" grpId="0" animBg="1"/>
      <p:bldP spid="12804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1" name="Picture 13" descr="bbs032"/>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t="4688" b="10938"/>
          <a:stretch>
            <a:fillRect/>
          </a:stretch>
        </p:blipFill>
        <p:spPr>
          <a:xfrm>
            <a:off x="0" y="1905000"/>
            <a:ext cx="4192588" cy="4953000"/>
          </a:xfrm>
          <a:noFill/>
        </p:spPr>
      </p:pic>
      <p:sp>
        <p:nvSpPr>
          <p:cNvPr id="68611" name="Rectangle 3"/>
          <p:cNvSpPr>
            <a:spLocks noChangeArrowheads="1"/>
          </p:cNvSpPr>
          <p:nvPr/>
        </p:nvSpPr>
        <p:spPr bwMode="auto">
          <a:xfrm>
            <a:off x="4495800" y="2209800"/>
            <a:ext cx="4191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t>Người trung thành với vương quốc phía nam (14:21-15:24)</a:t>
            </a:r>
          </a:p>
          <a:p>
            <a:pPr marL="342900" indent="-342900">
              <a:spcBef>
                <a:spcPct val="20000"/>
              </a:spcBef>
              <a:buFontTx/>
              <a:buChar char="•"/>
            </a:pPr>
            <a:r>
              <a:rPr lang="en-US" b="1"/>
              <a:t>Cách mạng tại Israel (15:25-16:21)</a:t>
            </a:r>
          </a:p>
        </p:txBody>
      </p:sp>
      <p:sp>
        <p:nvSpPr>
          <p:cNvPr id="193539" name="Rectangle 15"/>
          <p:cNvSpPr>
            <a:spLocks noGrp="1" noChangeArrowheads="1"/>
          </p:cNvSpPr>
          <p:nvPr>
            <p:ph type="title"/>
          </p:nvPr>
        </p:nvSpPr>
        <p:spPr>
          <a:solidFill>
            <a:srgbClr val="FFFF00"/>
          </a:solidFill>
        </p:spPr>
        <p:txBody>
          <a:bodyPr/>
          <a:lstStyle/>
          <a:p>
            <a:pPr eaLnBrk="1" hangingPunct="1"/>
            <a:r>
              <a:rPr lang="en-US" sz="4000">
                <a:latin typeface="Times New Roman" charset="0"/>
              </a:rPr>
              <a:t>Sự phân chia, Thù địch và củng cố</a:t>
            </a:r>
            <a:br>
              <a:rPr lang="en-US" sz="4000">
                <a:latin typeface="Times New Roman" charset="0"/>
              </a:rPr>
            </a:br>
            <a:r>
              <a:rPr lang="en-US" sz="4000">
                <a:latin typeface="Times New Roman" charset="0"/>
              </a:rPr>
              <a:t>1 Vua 12:1-16:28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8611"/>
                                        </p:tgtEl>
                                        <p:attrNameLst>
                                          <p:attrName>style.visibility</p:attrName>
                                        </p:attrNameLst>
                                      </p:cBhvr>
                                      <p:to>
                                        <p:strVal val="visible"/>
                                      </p:to>
                                    </p:set>
                                    <p:anim to="" calcmode="lin" valueType="num">
                                      <p:cBhvr>
                                        <p:cTn id="7" dur="1" fill="hold"/>
                                        <p:tgtEl>
                                          <p:spTgt spid="6861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68621"/>
                                        </p:tgtEl>
                                        <p:attrNameLst>
                                          <p:attrName>style.visibility</p:attrName>
                                        </p:attrNameLst>
                                      </p:cBhvr>
                                      <p:to>
                                        <p:strVal val="visible"/>
                                      </p:to>
                                    </p:set>
                                    <p:anim calcmode="lin" valueType="num">
                                      <p:cBhvr additive="base">
                                        <p:cTn id="12" dur="500" fill="hold"/>
                                        <p:tgtEl>
                                          <p:spTgt spid="68621"/>
                                        </p:tgtEl>
                                        <p:attrNameLst>
                                          <p:attrName>ppt_x</p:attrName>
                                        </p:attrNameLst>
                                      </p:cBhvr>
                                      <p:tavLst>
                                        <p:tav tm="0">
                                          <p:val>
                                            <p:strVal val="1+#ppt_w/2"/>
                                          </p:val>
                                        </p:tav>
                                        <p:tav tm="100000">
                                          <p:val>
                                            <p:strVal val="#ppt_x"/>
                                          </p:val>
                                        </p:tav>
                                      </p:tavLst>
                                    </p:anim>
                                    <p:anim calcmode="lin" valueType="num">
                                      <p:cBhvr additive="base">
                                        <p:cTn id="13" dur="500" fill="hold"/>
                                        <p:tgtEl>
                                          <p:spTgt spid="686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22"/>
          <p:cNvSpPr>
            <a:spLocks noChangeArrowheads="1"/>
          </p:cNvSpPr>
          <p:nvPr/>
        </p:nvSpPr>
        <p:spPr bwMode="auto">
          <a:xfrm>
            <a:off x="4572000" y="0"/>
            <a:ext cx="4572000" cy="6858000"/>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194562" name="Rectangle 21"/>
          <p:cNvSpPr>
            <a:spLocks noChangeArrowheads="1"/>
          </p:cNvSpPr>
          <p:nvPr/>
        </p:nvSpPr>
        <p:spPr bwMode="auto">
          <a:xfrm>
            <a:off x="0" y="0"/>
            <a:ext cx="4572000" cy="6858000"/>
          </a:xfrm>
          <a:prstGeom prst="rect">
            <a:avLst/>
          </a:prstGeom>
          <a:solidFill>
            <a:srgbClr val="66FF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83978" name="Rectangle 10"/>
          <p:cNvSpPr>
            <a:spLocks noChangeArrowheads="1"/>
          </p:cNvSpPr>
          <p:nvPr/>
        </p:nvSpPr>
        <p:spPr bwMode="auto">
          <a:xfrm>
            <a:off x="6858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400"/>
              <a:t>Rô-bô-am 931-913</a:t>
            </a:r>
          </a:p>
          <a:p>
            <a:pPr marL="342900" indent="-342900">
              <a:lnSpc>
                <a:spcPct val="90000"/>
              </a:lnSpc>
              <a:spcBef>
                <a:spcPct val="20000"/>
              </a:spcBef>
              <a:buFontTx/>
              <a:buChar char="•"/>
            </a:pPr>
            <a:r>
              <a:rPr lang="en-US" sz="2400"/>
              <a:t>A-bi-giam 913-911</a:t>
            </a:r>
          </a:p>
          <a:p>
            <a:pPr marL="342900" indent="-342900">
              <a:lnSpc>
                <a:spcPct val="90000"/>
              </a:lnSpc>
              <a:spcBef>
                <a:spcPct val="20000"/>
              </a:spcBef>
              <a:buFontTx/>
              <a:buChar char="•"/>
            </a:pPr>
            <a:r>
              <a:rPr lang="en-US" sz="2400"/>
              <a:t>A-sa 911-870</a:t>
            </a:r>
          </a:p>
          <a:p>
            <a:pPr marL="342900" indent="-342900">
              <a:lnSpc>
                <a:spcPct val="90000"/>
              </a:lnSpc>
              <a:spcBef>
                <a:spcPct val="20000"/>
              </a:spcBef>
              <a:buFontTx/>
              <a:buChar char="•"/>
            </a:pPr>
            <a:endParaRPr lang="en-US" sz="2400"/>
          </a:p>
          <a:p>
            <a:pPr marL="342900" indent="-342900">
              <a:lnSpc>
                <a:spcPct val="90000"/>
              </a:lnSpc>
              <a:spcBef>
                <a:spcPct val="20000"/>
              </a:spcBef>
              <a:buFontTx/>
              <a:buChar char="•"/>
            </a:pPr>
            <a:endParaRPr lang="en-US" sz="2400"/>
          </a:p>
          <a:p>
            <a:pPr marL="342900" indent="-342900">
              <a:lnSpc>
                <a:spcPct val="90000"/>
              </a:lnSpc>
              <a:spcBef>
                <a:spcPct val="20000"/>
              </a:spcBef>
              <a:buFontTx/>
              <a:buChar char="•"/>
            </a:pPr>
            <a:endParaRPr lang="en-US" sz="2400"/>
          </a:p>
          <a:p>
            <a:pPr marL="342900" indent="-342900">
              <a:lnSpc>
                <a:spcPct val="90000"/>
              </a:lnSpc>
              <a:spcBef>
                <a:spcPct val="20000"/>
              </a:spcBef>
              <a:buFontTx/>
              <a:buChar char="•"/>
            </a:pPr>
            <a:endParaRPr lang="en-US" sz="2400"/>
          </a:p>
          <a:p>
            <a:pPr marL="342900" indent="-342900">
              <a:lnSpc>
                <a:spcPct val="90000"/>
              </a:lnSpc>
              <a:spcBef>
                <a:spcPct val="20000"/>
              </a:spcBef>
            </a:pPr>
            <a:endParaRPr lang="en-US" sz="2400"/>
          </a:p>
          <a:p>
            <a:pPr marL="342900" indent="-342900">
              <a:lnSpc>
                <a:spcPct val="90000"/>
              </a:lnSpc>
              <a:spcBef>
                <a:spcPct val="20000"/>
              </a:spcBef>
              <a:buFontTx/>
              <a:buChar char="•"/>
            </a:pPr>
            <a:r>
              <a:rPr lang="en-US" sz="2400"/>
              <a:t>Giô-sa-phát 874-848</a:t>
            </a:r>
          </a:p>
        </p:txBody>
      </p:sp>
      <p:sp>
        <p:nvSpPr>
          <p:cNvPr id="83970" name="Rectangle 2"/>
          <p:cNvSpPr>
            <a:spLocks noGrp="1" noChangeArrowheads="1"/>
          </p:cNvSpPr>
          <p:nvPr>
            <p:ph type="title"/>
          </p:nvPr>
        </p:nvSpPr>
        <p:spPr>
          <a:xfrm>
            <a:off x="228600" y="609600"/>
            <a:ext cx="4191000" cy="1143000"/>
          </a:xfrm>
          <a:solidFill>
            <a:schemeClr val="tx2"/>
          </a:solidFill>
        </p:spPr>
        <p:txBody>
          <a:bodyPr/>
          <a:lstStyle/>
          <a:p>
            <a:pPr eaLnBrk="1" hangingPunct="1"/>
            <a:r>
              <a:rPr lang="en-US">
                <a:solidFill>
                  <a:schemeClr val="bg1"/>
                </a:solidFill>
                <a:latin typeface="Tahoma" charset="0"/>
              </a:rPr>
              <a:t>GIU-ĐA</a:t>
            </a:r>
          </a:p>
        </p:txBody>
      </p:sp>
      <p:sp>
        <p:nvSpPr>
          <p:cNvPr id="83973" name="Rectangle 5"/>
          <p:cNvSpPr>
            <a:spLocks noChangeArrowheads="1"/>
          </p:cNvSpPr>
          <p:nvPr/>
        </p:nvSpPr>
        <p:spPr bwMode="auto">
          <a:xfrm>
            <a:off x="4724400" y="609600"/>
            <a:ext cx="4191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400">
                <a:solidFill>
                  <a:schemeClr val="bg1"/>
                </a:solidFill>
                <a:latin typeface="Tahoma" charset="0"/>
              </a:rPr>
              <a:t>ISRAEL</a:t>
            </a:r>
          </a:p>
        </p:txBody>
      </p:sp>
      <p:sp>
        <p:nvSpPr>
          <p:cNvPr id="194566" name="Line 6"/>
          <p:cNvSpPr>
            <a:spLocks noChangeShapeType="1"/>
          </p:cNvSpPr>
          <p:nvPr/>
        </p:nvSpPr>
        <p:spPr bwMode="auto">
          <a:xfrm>
            <a:off x="4572000" y="0"/>
            <a:ext cx="0" cy="685800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67" name="Line 7"/>
          <p:cNvSpPr>
            <a:spLocks noChangeShapeType="1"/>
          </p:cNvSpPr>
          <p:nvPr/>
        </p:nvSpPr>
        <p:spPr bwMode="auto">
          <a:xfrm>
            <a:off x="0" y="2819400"/>
            <a:ext cx="9144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68" name="Line 8"/>
          <p:cNvSpPr>
            <a:spLocks noChangeShapeType="1"/>
          </p:cNvSpPr>
          <p:nvPr/>
        </p:nvSpPr>
        <p:spPr bwMode="auto">
          <a:xfrm>
            <a:off x="0" y="2438400"/>
            <a:ext cx="4572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69" name="Line 12"/>
          <p:cNvSpPr>
            <a:spLocks noChangeShapeType="1"/>
          </p:cNvSpPr>
          <p:nvPr/>
        </p:nvSpPr>
        <p:spPr bwMode="auto">
          <a:xfrm>
            <a:off x="0" y="3200400"/>
            <a:ext cx="9144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70" name="Line 13"/>
          <p:cNvSpPr>
            <a:spLocks noChangeShapeType="1"/>
          </p:cNvSpPr>
          <p:nvPr/>
        </p:nvSpPr>
        <p:spPr bwMode="auto">
          <a:xfrm>
            <a:off x="4572000" y="3581400"/>
            <a:ext cx="4572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71" name="Line 14"/>
          <p:cNvSpPr>
            <a:spLocks noChangeShapeType="1"/>
          </p:cNvSpPr>
          <p:nvPr/>
        </p:nvSpPr>
        <p:spPr bwMode="auto">
          <a:xfrm>
            <a:off x="4572000" y="3962400"/>
            <a:ext cx="4572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72" name="Line 15"/>
          <p:cNvSpPr>
            <a:spLocks noChangeShapeType="1"/>
          </p:cNvSpPr>
          <p:nvPr/>
        </p:nvSpPr>
        <p:spPr bwMode="auto">
          <a:xfrm>
            <a:off x="4572000" y="4343400"/>
            <a:ext cx="4572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73" name="Line 16"/>
          <p:cNvSpPr>
            <a:spLocks noChangeShapeType="1"/>
          </p:cNvSpPr>
          <p:nvPr/>
        </p:nvSpPr>
        <p:spPr bwMode="auto">
          <a:xfrm>
            <a:off x="4572000" y="4724400"/>
            <a:ext cx="4572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74" name="Line 17"/>
          <p:cNvSpPr>
            <a:spLocks noChangeShapeType="1"/>
          </p:cNvSpPr>
          <p:nvPr/>
        </p:nvSpPr>
        <p:spPr bwMode="auto">
          <a:xfrm>
            <a:off x="0" y="5181600"/>
            <a:ext cx="9144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75" name="Line 19"/>
          <p:cNvSpPr>
            <a:spLocks noChangeShapeType="1"/>
          </p:cNvSpPr>
          <p:nvPr/>
        </p:nvSpPr>
        <p:spPr bwMode="auto">
          <a:xfrm>
            <a:off x="0" y="6096000"/>
            <a:ext cx="9144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194576" name="Line 20"/>
          <p:cNvSpPr>
            <a:spLocks noChangeShapeType="1"/>
          </p:cNvSpPr>
          <p:nvPr/>
        </p:nvSpPr>
        <p:spPr bwMode="auto">
          <a:xfrm>
            <a:off x="4572000" y="5638800"/>
            <a:ext cx="4572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83991" name="Rectangle 23"/>
          <p:cNvSpPr>
            <a:spLocks noChangeArrowheads="1"/>
          </p:cNvSpPr>
          <p:nvPr/>
        </p:nvSpPr>
        <p:spPr bwMode="auto">
          <a:xfrm>
            <a:off x="51816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400"/>
              <a:t>Giê-rô-bô-am I 931-910</a:t>
            </a:r>
          </a:p>
          <a:p>
            <a:pPr marL="342900" indent="-342900">
              <a:lnSpc>
                <a:spcPct val="90000"/>
              </a:lnSpc>
              <a:spcBef>
                <a:spcPct val="20000"/>
              </a:spcBef>
            </a:pPr>
            <a:endParaRPr lang="en-US" sz="2400"/>
          </a:p>
          <a:p>
            <a:pPr marL="342900" indent="-342900">
              <a:lnSpc>
                <a:spcPct val="90000"/>
              </a:lnSpc>
              <a:spcBef>
                <a:spcPct val="20000"/>
              </a:spcBef>
              <a:buFontTx/>
              <a:buChar char="•"/>
            </a:pPr>
            <a:r>
              <a:rPr lang="en-US" sz="2400"/>
              <a:t>Na-đáp 910-909</a:t>
            </a:r>
          </a:p>
          <a:p>
            <a:pPr marL="342900" indent="-342900">
              <a:lnSpc>
                <a:spcPct val="90000"/>
              </a:lnSpc>
              <a:spcBef>
                <a:spcPct val="20000"/>
              </a:spcBef>
              <a:buFontTx/>
              <a:buChar char="•"/>
            </a:pPr>
            <a:r>
              <a:rPr lang="en-US" sz="2400"/>
              <a:t>Ba-a-sa 909-886</a:t>
            </a:r>
          </a:p>
          <a:p>
            <a:pPr marL="342900" indent="-342900">
              <a:lnSpc>
                <a:spcPct val="90000"/>
              </a:lnSpc>
              <a:spcBef>
                <a:spcPct val="20000"/>
              </a:spcBef>
              <a:buFontTx/>
              <a:buChar char="•"/>
            </a:pPr>
            <a:r>
              <a:rPr lang="en-US" sz="2400"/>
              <a:t>Ê-la 886-885</a:t>
            </a:r>
          </a:p>
          <a:p>
            <a:pPr marL="342900" indent="-342900">
              <a:lnSpc>
                <a:spcPct val="90000"/>
              </a:lnSpc>
              <a:spcBef>
                <a:spcPct val="20000"/>
              </a:spcBef>
              <a:buFontTx/>
              <a:buChar char="•"/>
            </a:pPr>
            <a:r>
              <a:rPr lang="en-US" sz="2400"/>
              <a:t>Xim-ri 885</a:t>
            </a:r>
          </a:p>
          <a:p>
            <a:pPr marL="342900" indent="-342900">
              <a:lnSpc>
                <a:spcPct val="90000"/>
              </a:lnSpc>
              <a:spcBef>
                <a:spcPct val="20000"/>
              </a:spcBef>
              <a:buFontTx/>
              <a:buChar char="•"/>
            </a:pPr>
            <a:r>
              <a:rPr lang="en-US" sz="2400"/>
              <a:t>Típ-ni 885-880</a:t>
            </a:r>
          </a:p>
          <a:p>
            <a:pPr marL="342900" indent="-342900">
              <a:lnSpc>
                <a:spcPct val="90000"/>
              </a:lnSpc>
              <a:spcBef>
                <a:spcPct val="20000"/>
              </a:spcBef>
              <a:buFontTx/>
              <a:buChar char="•"/>
            </a:pPr>
            <a:r>
              <a:rPr lang="en-US" sz="2400"/>
              <a:t>Ôm-ri 885-874</a:t>
            </a:r>
          </a:p>
          <a:p>
            <a:pPr marL="342900" indent="-342900">
              <a:lnSpc>
                <a:spcPct val="90000"/>
              </a:lnSpc>
              <a:spcBef>
                <a:spcPct val="20000"/>
              </a:spcBef>
              <a:buFontTx/>
              <a:buChar char="•"/>
            </a:pPr>
            <a:r>
              <a:rPr lang="en-US" sz="2400"/>
              <a:t>A-háp 874-853</a:t>
            </a:r>
          </a:p>
          <a:p>
            <a:pPr marL="342900" indent="-342900">
              <a:lnSpc>
                <a:spcPct val="90000"/>
              </a:lnSpc>
              <a:spcBef>
                <a:spcPct val="20000"/>
              </a:spcBef>
              <a:buFontTx/>
              <a:buChar char="•"/>
            </a:pPr>
            <a:r>
              <a:rPr lang="en-US" sz="2400"/>
              <a:t>A-cha-xia 853-852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dissolve">
                                      <p:cBhvr>
                                        <p:cTn id="7" dur="500"/>
                                        <p:tgtEl>
                                          <p:spTgt spid="83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973"/>
                                        </p:tgtEl>
                                        <p:attrNameLst>
                                          <p:attrName>style.visibility</p:attrName>
                                        </p:attrNameLst>
                                      </p:cBhvr>
                                      <p:to>
                                        <p:strVal val="visible"/>
                                      </p:to>
                                    </p:set>
                                    <p:animEffect transition="in" filter="dissolve">
                                      <p:cBhvr>
                                        <p:cTn id="12" dur="500"/>
                                        <p:tgtEl>
                                          <p:spTgt spid="839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iterate type="lt">
                                    <p:tmPct val="100000"/>
                                  </p:iterate>
                                  <p:childTnLst>
                                    <p:set>
                                      <p:cBhvr>
                                        <p:cTn id="16" dur="1" fill="hold">
                                          <p:stCondLst>
                                            <p:cond delay="0"/>
                                          </p:stCondLst>
                                        </p:cTn>
                                        <p:tgtEl>
                                          <p:spTgt spid="83978"/>
                                        </p:tgtEl>
                                        <p:attrNameLst>
                                          <p:attrName>style.visibility</p:attrName>
                                        </p:attrNameLst>
                                      </p:cBhvr>
                                      <p:to>
                                        <p:strVal val="visible"/>
                                      </p:to>
                                    </p:set>
                                    <p:anim calcmode="lin" valueType="num">
                                      <p:cBhvr additive="base">
                                        <p:cTn id="17" dur="75" fill="hold"/>
                                        <p:tgtEl>
                                          <p:spTgt spid="83978"/>
                                        </p:tgtEl>
                                        <p:attrNameLst>
                                          <p:attrName>ppt_x</p:attrName>
                                        </p:attrNameLst>
                                      </p:cBhvr>
                                      <p:tavLst>
                                        <p:tav tm="0">
                                          <p:val>
                                            <p:strVal val="0-#ppt_w/2"/>
                                          </p:val>
                                        </p:tav>
                                        <p:tav tm="100000">
                                          <p:val>
                                            <p:strVal val="#ppt_x"/>
                                          </p:val>
                                        </p:tav>
                                      </p:tavLst>
                                    </p:anim>
                                    <p:anim calcmode="lin" valueType="num">
                                      <p:cBhvr additive="base">
                                        <p:cTn id="18" dur="75" fill="hold"/>
                                        <p:tgtEl>
                                          <p:spTgt spid="839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3991">
                                            <p:txEl>
                                              <p:pRg st="0" end="0"/>
                                            </p:txEl>
                                          </p:spTgt>
                                        </p:tgtEl>
                                        <p:attrNameLst>
                                          <p:attrName>style.visibility</p:attrName>
                                        </p:attrNameLst>
                                      </p:cBhvr>
                                      <p:to>
                                        <p:strVal val="visible"/>
                                      </p:to>
                                    </p:set>
                                    <p:anim calcmode="lin" valueType="num">
                                      <p:cBhvr additive="base">
                                        <p:cTn id="23" dur="500" fill="hold"/>
                                        <p:tgtEl>
                                          <p:spTgt spid="83991">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839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3991">
                                            <p:txEl>
                                              <p:pRg st="2" end="2"/>
                                            </p:txEl>
                                          </p:spTgt>
                                        </p:tgtEl>
                                        <p:attrNameLst>
                                          <p:attrName>style.visibility</p:attrName>
                                        </p:attrNameLst>
                                      </p:cBhvr>
                                      <p:to>
                                        <p:strVal val="visible"/>
                                      </p:to>
                                    </p:set>
                                    <p:anim calcmode="lin" valueType="num">
                                      <p:cBhvr additive="base">
                                        <p:cTn id="29" dur="500" fill="hold"/>
                                        <p:tgtEl>
                                          <p:spTgt spid="83991">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39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3991">
                                            <p:txEl>
                                              <p:pRg st="3" end="3"/>
                                            </p:txEl>
                                          </p:spTgt>
                                        </p:tgtEl>
                                        <p:attrNameLst>
                                          <p:attrName>style.visibility</p:attrName>
                                        </p:attrNameLst>
                                      </p:cBhvr>
                                      <p:to>
                                        <p:strVal val="visible"/>
                                      </p:to>
                                    </p:set>
                                    <p:anim calcmode="lin" valueType="num">
                                      <p:cBhvr additive="base">
                                        <p:cTn id="35" dur="500" fill="hold"/>
                                        <p:tgtEl>
                                          <p:spTgt spid="83991">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839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83991">
                                            <p:txEl>
                                              <p:pRg st="4" end="4"/>
                                            </p:txEl>
                                          </p:spTgt>
                                        </p:tgtEl>
                                        <p:attrNameLst>
                                          <p:attrName>style.visibility</p:attrName>
                                        </p:attrNameLst>
                                      </p:cBhvr>
                                      <p:to>
                                        <p:strVal val="visible"/>
                                      </p:to>
                                    </p:set>
                                    <p:anim calcmode="lin" valueType="num">
                                      <p:cBhvr additive="base">
                                        <p:cTn id="41" dur="500" fill="hold"/>
                                        <p:tgtEl>
                                          <p:spTgt spid="83991">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839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83991">
                                            <p:txEl>
                                              <p:pRg st="5" end="5"/>
                                            </p:txEl>
                                          </p:spTgt>
                                        </p:tgtEl>
                                        <p:attrNameLst>
                                          <p:attrName>style.visibility</p:attrName>
                                        </p:attrNameLst>
                                      </p:cBhvr>
                                      <p:to>
                                        <p:strVal val="visible"/>
                                      </p:to>
                                    </p:set>
                                    <p:anim calcmode="lin" valueType="num">
                                      <p:cBhvr additive="base">
                                        <p:cTn id="47" dur="500" fill="hold"/>
                                        <p:tgtEl>
                                          <p:spTgt spid="83991">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839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83991">
                                            <p:txEl>
                                              <p:pRg st="6" end="6"/>
                                            </p:txEl>
                                          </p:spTgt>
                                        </p:tgtEl>
                                        <p:attrNameLst>
                                          <p:attrName>style.visibility</p:attrName>
                                        </p:attrNameLst>
                                      </p:cBhvr>
                                      <p:to>
                                        <p:strVal val="visible"/>
                                      </p:to>
                                    </p:set>
                                    <p:anim calcmode="lin" valueType="num">
                                      <p:cBhvr additive="base">
                                        <p:cTn id="53" dur="500" fill="hold"/>
                                        <p:tgtEl>
                                          <p:spTgt spid="83991">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839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83991">
                                            <p:txEl>
                                              <p:pRg st="7" end="7"/>
                                            </p:txEl>
                                          </p:spTgt>
                                        </p:tgtEl>
                                        <p:attrNameLst>
                                          <p:attrName>style.visibility</p:attrName>
                                        </p:attrNameLst>
                                      </p:cBhvr>
                                      <p:to>
                                        <p:strVal val="visible"/>
                                      </p:to>
                                    </p:set>
                                    <p:anim calcmode="lin" valueType="num">
                                      <p:cBhvr additive="base">
                                        <p:cTn id="59" dur="500" fill="hold"/>
                                        <p:tgtEl>
                                          <p:spTgt spid="83991">
                                            <p:txEl>
                                              <p:pRg st="7" end="7"/>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8399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83991">
                                            <p:txEl>
                                              <p:pRg st="8" end="8"/>
                                            </p:txEl>
                                          </p:spTgt>
                                        </p:tgtEl>
                                        <p:attrNameLst>
                                          <p:attrName>style.visibility</p:attrName>
                                        </p:attrNameLst>
                                      </p:cBhvr>
                                      <p:to>
                                        <p:strVal val="visible"/>
                                      </p:to>
                                    </p:set>
                                    <p:anim calcmode="lin" valueType="num">
                                      <p:cBhvr additive="base">
                                        <p:cTn id="65" dur="500" fill="hold"/>
                                        <p:tgtEl>
                                          <p:spTgt spid="83991">
                                            <p:txEl>
                                              <p:pRg st="8" end="8"/>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8399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83991">
                                            <p:txEl>
                                              <p:pRg st="9" end="9"/>
                                            </p:txEl>
                                          </p:spTgt>
                                        </p:tgtEl>
                                        <p:attrNameLst>
                                          <p:attrName>style.visibility</p:attrName>
                                        </p:attrNameLst>
                                      </p:cBhvr>
                                      <p:to>
                                        <p:strVal val="visible"/>
                                      </p:to>
                                    </p:set>
                                    <p:anim calcmode="lin" valueType="num">
                                      <p:cBhvr additive="base">
                                        <p:cTn id="71" dur="500" fill="hold"/>
                                        <p:tgtEl>
                                          <p:spTgt spid="83991">
                                            <p:txEl>
                                              <p:pRg st="9" end="9"/>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8399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8" grpId="0" autoUpdateAnimBg="0"/>
      <p:bldP spid="83970" grpId="0" animBg="1" autoUpdateAnimBg="0"/>
      <p:bldP spid="83973" grpId="0" animBg="1" autoUpdateAnimBg="0"/>
      <p:bldP spid="8399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195586" name="Rectangle 3"/>
          <p:cNvSpPr>
            <a:spLocks noGrp="1" noChangeArrowheads="1"/>
          </p:cNvSpPr>
          <p:nvPr>
            <p:ph type="title" idx="4294967295"/>
          </p:nvPr>
        </p:nvSpPr>
        <p:spPr>
          <a:xfrm>
            <a:off x="685800" y="1066800"/>
            <a:ext cx="7772400" cy="533400"/>
          </a:xfrm>
        </p:spPr>
        <p:txBody>
          <a:bodyPr/>
          <a:lstStyle/>
          <a:p>
            <a:pPr eaLnBrk="1" hangingPunct="1"/>
            <a:r>
              <a:rPr lang="en-US">
                <a:latin typeface="Times New Roman" charset="0"/>
              </a:rPr>
              <a:t>Descendants of Solomon</a:t>
            </a:r>
          </a:p>
        </p:txBody>
      </p:sp>
      <p:pic>
        <p:nvPicPr>
          <p:cNvPr id="195587" name="Picture 2" descr="Descendants of Solo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Whitcomb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685800" y="-76200"/>
            <a:ext cx="7543800" cy="685800"/>
          </a:xfrm>
        </p:spPr>
        <p:txBody>
          <a:bodyPr/>
          <a:lstStyle/>
          <a:p>
            <a:pPr>
              <a:defRPr/>
            </a:pPr>
            <a:r>
              <a:rPr lang="en-US" sz="4000">
                <a:solidFill>
                  <a:schemeClr val="tx1"/>
                </a:solidFill>
                <a:latin typeface="Times New Roman" charset="0"/>
                <a:cs typeface="+mj-cs"/>
              </a:rPr>
              <a:t>Biểu đồ các vua và tiên tri Cựu Ước</a:t>
            </a:r>
          </a:p>
        </p:txBody>
      </p:sp>
      <p:sp>
        <p:nvSpPr>
          <p:cNvPr id="196611" name="Text Box 4"/>
          <p:cNvSpPr txBox="1">
            <a:spLocks noChangeArrowheads="1"/>
          </p:cNvSpPr>
          <p:nvPr/>
        </p:nvSpPr>
        <p:spPr bwMode="auto">
          <a:xfrm>
            <a:off x="7391400" y="76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latin typeface="Arial" charset="0"/>
              </a:rPr>
              <a:t>232 &amp; 342</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ChangeArrowheads="1"/>
          </p:cNvSpPr>
          <p:nvPr/>
        </p:nvSpPr>
        <p:spPr bwMode="auto">
          <a:xfrm>
            <a:off x="0" y="1524000"/>
            <a:ext cx="4495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198658" name="Rectangle 3"/>
          <p:cNvSpPr>
            <a:spLocks noChangeArrowheads="1"/>
          </p:cNvSpPr>
          <p:nvPr/>
        </p:nvSpPr>
        <p:spPr bwMode="auto">
          <a:xfrm>
            <a:off x="4495800" y="1981200"/>
            <a:ext cx="4648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198659" name="Rectangle 4"/>
          <p:cNvSpPr>
            <a:spLocks noChangeArrowheads="1"/>
          </p:cNvSpPr>
          <p:nvPr/>
        </p:nvSpPr>
        <p:spPr bwMode="auto">
          <a:xfrm>
            <a:off x="4495800" y="1143000"/>
            <a:ext cx="4648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a:p>
        </p:txBody>
      </p:sp>
      <p:sp>
        <p:nvSpPr>
          <p:cNvPr id="198660" name="Rectangle 5"/>
          <p:cNvSpPr>
            <a:spLocks noChangeArrowheads="1"/>
          </p:cNvSpPr>
          <p:nvPr/>
        </p:nvSpPr>
        <p:spPr bwMode="auto">
          <a:xfrm>
            <a:off x="0" y="41148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198661" name="Rectangle 6"/>
          <p:cNvSpPr>
            <a:spLocks noChangeArrowheads="1"/>
          </p:cNvSpPr>
          <p:nvPr/>
        </p:nvSpPr>
        <p:spPr bwMode="auto">
          <a:xfrm>
            <a:off x="0" y="3352800"/>
            <a:ext cx="44958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a:p>
        </p:txBody>
      </p:sp>
      <p:sp>
        <p:nvSpPr>
          <p:cNvPr id="198662" name="Rectangle 7"/>
          <p:cNvSpPr>
            <a:spLocks noChangeArrowheads="1"/>
          </p:cNvSpPr>
          <p:nvPr/>
        </p:nvSpPr>
        <p:spPr bwMode="auto">
          <a:xfrm>
            <a:off x="3124200" y="59436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198663" name="Rectangle 8"/>
          <p:cNvSpPr>
            <a:spLocks noChangeArrowheads="1"/>
          </p:cNvSpPr>
          <p:nvPr/>
        </p:nvSpPr>
        <p:spPr bwMode="auto">
          <a:xfrm>
            <a:off x="0" y="59436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198664" name="Rectangle 9"/>
          <p:cNvSpPr>
            <a:spLocks noGrp="1" noChangeArrowheads="1"/>
          </p:cNvSpPr>
          <p:nvPr>
            <p:ph type="title"/>
          </p:nvPr>
        </p:nvSpPr>
        <p:spPr>
          <a:xfrm>
            <a:off x="685800" y="-76200"/>
            <a:ext cx="7543800" cy="685800"/>
          </a:xfrm>
        </p:spPr>
        <p:txBody>
          <a:bodyPr/>
          <a:lstStyle/>
          <a:p>
            <a:pPr eaLnBrk="1" hangingPunct="1"/>
            <a:r>
              <a:rPr lang="en-US" sz="4000">
                <a:solidFill>
                  <a:schemeClr val="tx1"/>
                </a:solidFill>
                <a:latin typeface="Helvetica" charset="0"/>
                <a:ea typeface="ＭＳ Ｐゴシック" charset="0"/>
              </a:rPr>
              <a:t>Để nhớ các vua Cựu Ước</a:t>
            </a:r>
          </a:p>
        </p:txBody>
      </p:sp>
      <p:sp>
        <p:nvSpPr>
          <p:cNvPr id="198665" name="Text Box 10"/>
          <p:cNvSpPr txBox="1">
            <a:spLocks noChangeArrowheads="1"/>
          </p:cNvSpPr>
          <p:nvPr/>
        </p:nvSpPr>
        <p:spPr bwMode="auto">
          <a:xfrm>
            <a:off x="7391400" y="76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latin typeface="Arial" charset="0"/>
              </a:rPr>
              <a:t>232 &amp; 342</a:t>
            </a:r>
          </a:p>
        </p:txBody>
      </p:sp>
      <p:sp>
        <p:nvSpPr>
          <p:cNvPr id="181259" name="Text Box 11"/>
          <p:cNvSpPr txBox="1">
            <a:spLocks noChangeArrowheads="1"/>
          </p:cNvSpPr>
          <p:nvPr/>
        </p:nvSpPr>
        <p:spPr bwMode="auto">
          <a:xfrm rot="-1733461">
            <a:off x="4384675" y="762000"/>
            <a:ext cx="1482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600" b="1">
                <a:solidFill>
                  <a:srgbClr val="000000"/>
                </a:solidFill>
                <a:latin typeface="Times" charset="0"/>
              </a:rPr>
              <a:t>Giê-rô-bô-am</a:t>
            </a:r>
          </a:p>
        </p:txBody>
      </p:sp>
      <p:sp>
        <p:nvSpPr>
          <p:cNvPr id="181260" name="Text Box 12"/>
          <p:cNvSpPr txBox="1">
            <a:spLocks noChangeArrowheads="1"/>
          </p:cNvSpPr>
          <p:nvPr/>
        </p:nvSpPr>
        <p:spPr bwMode="auto">
          <a:xfrm rot="-1733461">
            <a:off x="5021263" y="8255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Na-đáp</a:t>
            </a:r>
          </a:p>
        </p:txBody>
      </p:sp>
      <p:sp>
        <p:nvSpPr>
          <p:cNvPr id="181261" name="Text Box 13"/>
          <p:cNvSpPr txBox="1">
            <a:spLocks noChangeArrowheads="1"/>
          </p:cNvSpPr>
          <p:nvPr/>
        </p:nvSpPr>
        <p:spPr bwMode="auto">
          <a:xfrm rot="-1733461">
            <a:off x="5492750" y="8255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chemeClr val="hlink"/>
                </a:solidFill>
                <a:latin typeface="Times" charset="0"/>
              </a:rPr>
              <a:t>Ba-a-sa</a:t>
            </a:r>
          </a:p>
        </p:txBody>
      </p:sp>
      <p:sp>
        <p:nvSpPr>
          <p:cNvPr id="181262" name="Text Box 14"/>
          <p:cNvSpPr txBox="1">
            <a:spLocks noChangeArrowheads="1"/>
          </p:cNvSpPr>
          <p:nvPr/>
        </p:nvSpPr>
        <p:spPr bwMode="auto">
          <a:xfrm rot="-1733461">
            <a:off x="5935663" y="8397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chemeClr val="hlink"/>
                </a:solidFill>
                <a:latin typeface="Times" charset="0"/>
              </a:rPr>
              <a:t>Ê-la</a:t>
            </a:r>
          </a:p>
        </p:txBody>
      </p:sp>
      <p:sp>
        <p:nvSpPr>
          <p:cNvPr id="181263" name="Text Box 15"/>
          <p:cNvSpPr txBox="1">
            <a:spLocks noChangeArrowheads="1"/>
          </p:cNvSpPr>
          <p:nvPr/>
        </p:nvSpPr>
        <p:spPr bwMode="auto">
          <a:xfrm rot="-1733461">
            <a:off x="6354763" y="8255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Xim-ri</a:t>
            </a:r>
          </a:p>
        </p:txBody>
      </p:sp>
      <p:sp>
        <p:nvSpPr>
          <p:cNvPr id="181264" name="Text Box 16"/>
          <p:cNvSpPr txBox="1">
            <a:spLocks noChangeArrowheads="1"/>
          </p:cNvSpPr>
          <p:nvPr/>
        </p:nvSpPr>
        <p:spPr bwMode="auto">
          <a:xfrm rot="-1733461">
            <a:off x="6775450" y="8397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chemeClr val="hlink"/>
                </a:solidFill>
                <a:latin typeface="Times" charset="0"/>
              </a:rPr>
              <a:t>Ôm-ri</a:t>
            </a:r>
          </a:p>
        </p:txBody>
      </p:sp>
      <p:sp>
        <p:nvSpPr>
          <p:cNvPr id="181265" name="Text Box 17"/>
          <p:cNvSpPr txBox="1">
            <a:spLocks noChangeArrowheads="1"/>
          </p:cNvSpPr>
          <p:nvPr/>
        </p:nvSpPr>
        <p:spPr bwMode="auto">
          <a:xfrm rot="-1733461">
            <a:off x="7196138" y="8255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chemeClr val="hlink"/>
                </a:solidFill>
                <a:latin typeface="Times" charset="0"/>
              </a:rPr>
              <a:t>A-háp</a:t>
            </a:r>
          </a:p>
        </p:txBody>
      </p:sp>
      <p:sp>
        <p:nvSpPr>
          <p:cNvPr id="181266" name="Text Box 18"/>
          <p:cNvSpPr txBox="1">
            <a:spLocks noChangeArrowheads="1"/>
          </p:cNvSpPr>
          <p:nvPr/>
        </p:nvSpPr>
        <p:spPr bwMode="auto">
          <a:xfrm rot="-1733461">
            <a:off x="7616825" y="8397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chemeClr val="hlink"/>
                </a:solidFill>
                <a:latin typeface="Times" charset="0"/>
              </a:rPr>
              <a:t>A-cha-xia</a:t>
            </a:r>
          </a:p>
        </p:txBody>
      </p:sp>
      <p:sp>
        <p:nvSpPr>
          <p:cNvPr id="181267" name="Text Box 19"/>
          <p:cNvSpPr txBox="1">
            <a:spLocks noChangeArrowheads="1"/>
          </p:cNvSpPr>
          <p:nvPr/>
        </p:nvSpPr>
        <p:spPr bwMode="auto">
          <a:xfrm rot="-1733461">
            <a:off x="8037513" y="8255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chemeClr val="hlink"/>
                </a:solidFill>
                <a:latin typeface="Times" charset="0"/>
              </a:rPr>
              <a:t>Giô-ram</a:t>
            </a:r>
          </a:p>
        </p:txBody>
      </p:sp>
      <p:sp>
        <p:nvSpPr>
          <p:cNvPr id="181268" name="Text Box 20"/>
          <p:cNvSpPr txBox="1">
            <a:spLocks noChangeArrowheads="1"/>
          </p:cNvSpPr>
          <p:nvPr/>
        </p:nvSpPr>
        <p:spPr bwMode="auto">
          <a:xfrm rot="-1733461">
            <a:off x="4564063" y="1539875"/>
            <a:ext cx="142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Rô-bô-am</a:t>
            </a:r>
          </a:p>
        </p:txBody>
      </p:sp>
      <p:sp>
        <p:nvSpPr>
          <p:cNvPr id="181269" name="Text Box 21"/>
          <p:cNvSpPr txBox="1">
            <a:spLocks noChangeArrowheads="1"/>
          </p:cNvSpPr>
          <p:nvPr/>
        </p:nvSpPr>
        <p:spPr bwMode="auto">
          <a:xfrm rot="-1733461">
            <a:off x="5249863" y="157162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A-bi-giam</a:t>
            </a:r>
          </a:p>
        </p:txBody>
      </p:sp>
      <p:sp>
        <p:nvSpPr>
          <p:cNvPr id="181270" name="Text Box 22"/>
          <p:cNvSpPr txBox="1">
            <a:spLocks noChangeArrowheads="1"/>
          </p:cNvSpPr>
          <p:nvPr/>
        </p:nvSpPr>
        <p:spPr bwMode="auto">
          <a:xfrm rot="-1733461">
            <a:off x="6084888" y="15255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701A1F"/>
                </a:solidFill>
                <a:latin typeface="Times" charset="0"/>
              </a:rPr>
              <a:t>A-sa</a:t>
            </a:r>
          </a:p>
        </p:txBody>
      </p:sp>
      <p:sp>
        <p:nvSpPr>
          <p:cNvPr id="181271" name="Text Box 23"/>
          <p:cNvSpPr txBox="1">
            <a:spLocks noChangeArrowheads="1"/>
          </p:cNvSpPr>
          <p:nvPr/>
        </p:nvSpPr>
        <p:spPr bwMode="auto">
          <a:xfrm rot="-1733461">
            <a:off x="7008813" y="1473200"/>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Giê-hô-ram</a:t>
            </a:r>
          </a:p>
        </p:txBody>
      </p:sp>
      <p:sp>
        <p:nvSpPr>
          <p:cNvPr id="181272" name="Text Box 24"/>
          <p:cNvSpPr txBox="1">
            <a:spLocks noChangeArrowheads="1"/>
          </p:cNvSpPr>
          <p:nvPr/>
        </p:nvSpPr>
        <p:spPr bwMode="auto">
          <a:xfrm rot="-1733461">
            <a:off x="7456488" y="157162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A-cha-xia</a:t>
            </a:r>
          </a:p>
        </p:txBody>
      </p:sp>
      <p:sp>
        <p:nvSpPr>
          <p:cNvPr id="181273" name="Text Box 25"/>
          <p:cNvSpPr txBox="1">
            <a:spLocks noChangeArrowheads="1"/>
          </p:cNvSpPr>
          <p:nvPr/>
        </p:nvSpPr>
        <p:spPr bwMode="auto">
          <a:xfrm rot="-1733461">
            <a:off x="7877175" y="157162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A-tha-li</a:t>
            </a:r>
          </a:p>
        </p:txBody>
      </p:sp>
      <p:sp>
        <p:nvSpPr>
          <p:cNvPr id="181274" name="Text Box 26"/>
          <p:cNvSpPr txBox="1">
            <a:spLocks noChangeArrowheads="1"/>
          </p:cNvSpPr>
          <p:nvPr/>
        </p:nvSpPr>
        <p:spPr bwMode="auto">
          <a:xfrm rot="-1733461">
            <a:off x="8229600" y="1766888"/>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701A1F"/>
                </a:solidFill>
                <a:latin typeface="Times" charset="0"/>
              </a:rPr>
              <a:t>Giô-ách</a:t>
            </a:r>
          </a:p>
        </p:txBody>
      </p:sp>
      <p:sp>
        <p:nvSpPr>
          <p:cNvPr id="181275" name="Text Box 27"/>
          <p:cNvSpPr txBox="1">
            <a:spLocks noChangeArrowheads="1"/>
          </p:cNvSpPr>
          <p:nvPr/>
        </p:nvSpPr>
        <p:spPr bwMode="auto">
          <a:xfrm rot="-1733461">
            <a:off x="8382000" y="95885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600" b="1">
                <a:solidFill>
                  <a:srgbClr val="000000"/>
                </a:solidFill>
                <a:latin typeface="Times" charset="0"/>
              </a:rPr>
              <a:t>Giê-hu</a:t>
            </a:r>
          </a:p>
        </p:txBody>
      </p:sp>
      <p:sp>
        <p:nvSpPr>
          <p:cNvPr id="181276" name="Text Box 28"/>
          <p:cNvSpPr txBox="1">
            <a:spLocks noChangeArrowheads="1"/>
          </p:cNvSpPr>
          <p:nvPr/>
        </p:nvSpPr>
        <p:spPr bwMode="auto">
          <a:xfrm rot="-1733461">
            <a:off x="6469063" y="1495425"/>
            <a:ext cx="169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701A1F"/>
                </a:solidFill>
                <a:latin typeface="Times" charset="0"/>
              </a:rPr>
              <a:t>Giô-sa-phát</a:t>
            </a:r>
          </a:p>
        </p:txBody>
      </p:sp>
      <p:sp>
        <p:nvSpPr>
          <p:cNvPr id="181277" name="Text Box 29"/>
          <p:cNvSpPr txBox="1">
            <a:spLocks noChangeArrowheads="1"/>
          </p:cNvSpPr>
          <p:nvPr/>
        </p:nvSpPr>
        <p:spPr bwMode="auto">
          <a:xfrm rot="-1733461">
            <a:off x="0" y="28971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Giê-hu</a:t>
            </a:r>
          </a:p>
        </p:txBody>
      </p:sp>
      <p:sp>
        <p:nvSpPr>
          <p:cNvPr id="181278" name="Text Box 30"/>
          <p:cNvSpPr txBox="1">
            <a:spLocks noChangeArrowheads="1"/>
          </p:cNvSpPr>
          <p:nvPr/>
        </p:nvSpPr>
        <p:spPr bwMode="auto">
          <a:xfrm rot="-1733461">
            <a:off x="449263" y="28971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Giô-a-cha</a:t>
            </a:r>
          </a:p>
        </p:txBody>
      </p:sp>
      <p:sp>
        <p:nvSpPr>
          <p:cNvPr id="181279" name="Text Box 31"/>
          <p:cNvSpPr txBox="1">
            <a:spLocks noChangeArrowheads="1"/>
          </p:cNvSpPr>
          <p:nvPr/>
        </p:nvSpPr>
        <p:spPr bwMode="auto">
          <a:xfrm rot="-1733461">
            <a:off x="920750" y="28971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Giô-ách</a:t>
            </a:r>
          </a:p>
        </p:txBody>
      </p:sp>
      <p:sp>
        <p:nvSpPr>
          <p:cNvPr id="181280" name="Text Box 32"/>
          <p:cNvSpPr txBox="1">
            <a:spLocks noChangeArrowheads="1"/>
          </p:cNvSpPr>
          <p:nvPr/>
        </p:nvSpPr>
        <p:spPr bwMode="auto">
          <a:xfrm rot="-1733461">
            <a:off x="1357313" y="2797175"/>
            <a:ext cx="1693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Giê-rô-bô-am 2</a:t>
            </a:r>
          </a:p>
        </p:txBody>
      </p:sp>
      <p:sp>
        <p:nvSpPr>
          <p:cNvPr id="181281" name="Text Box 33"/>
          <p:cNvSpPr txBox="1">
            <a:spLocks noChangeArrowheads="1"/>
          </p:cNvSpPr>
          <p:nvPr/>
        </p:nvSpPr>
        <p:spPr bwMode="auto">
          <a:xfrm rot="-1733461">
            <a:off x="1785938" y="2822575"/>
            <a:ext cx="1601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Xa-cha-ri</a:t>
            </a:r>
          </a:p>
        </p:txBody>
      </p:sp>
      <p:sp>
        <p:nvSpPr>
          <p:cNvPr id="181282" name="Text Box 34"/>
          <p:cNvSpPr txBox="1">
            <a:spLocks noChangeArrowheads="1"/>
          </p:cNvSpPr>
          <p:nvPr/>
        </p:nvSpPr>
        <p:spPr bwMode="auto">
          <a:xfrm rot="-1733461">
            <a:off x="2722563" y="2852738"/>
            <a:ext cx="1465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Mê-na-hem</a:t>
            </a:r>
          </a:p>
        </p:txBody>
      </p:sp>
      <p:sp>
        <p:nvSpPr>
          <p:cNvPr id="181283" name="Text Box 35"/>
          <p:cNvSpPr txBox="1">
            <a:spLocks noChangeArrowheads="1"/>
          </p:cNvSpPr>
          <p:nvPr/>
        </p:nvSpPr>
        <p:spPr bwMode="auto">
          <a:xfrm rot="-1733461">
            <a:off x="3232150" y="28971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Phê-ca-hia</a:t>
            </a:r>
          </a:p>
        </p:txBody>
      </p:sp>
      <p:sp>
        <p:nvSpPr>
          <p:cNvPr id="181284" name="Text Box 36"/>
          <p:cNvSpPr txBox="1">
            <a:spLocks noChangeArrowheads="1"/>
          </p:cNvSpPr>
          <p:nvPr/>
        </p:nvSpPr>
        <p:spPr bwMode="auto">
          <a:xfrm rot="-1733461">
            <a:off x="3652838" y="28971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chemeClr val="hlink"/>
                </a:solidFill>
                <a:latin typeface="Times" charset="0"/>
              </a:rPr>
              <a:t>Phê-ca</a:t>
            </a:r>
            <a:endParaRPr lang="en-US" sz="1800" b="1">
              <a:solidFill>
                <a:srgbClr val="000000"/>
              </a:solidFill>
              <a:latin typeface="Times" charset="0"/>
            </a:endParaRPr>
          </a:p>
        </p:txBody>
      </p:sp>
      <p:sp>
        <p:nvSpPr>
          <p:cNvPr id="181285" name="Text Box 37"/>
          <p:cNvSpPr txBox="1">
            <a:spLocks noChangeArrowheads="1"/>
          </p:cNvSpPr>
          <p:nvPr/>
        </p:nvSpPr>
        <p:spPr bwMode="auto">
          <a:xfrm rot="-1733461">
            <a:off x="-7938" y="3582988"/>
            <a:ext cx="142240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701A1F"/>
                </a:solidFill>
                <a:latin typeface="Times" charset="0"/>
              </a:rPr>
              <a:t>Giô-ách</a:t>
            </a:r>
          </a:p>
        </p:txBody>
      </p:sp>
      <p:sp>
        <p:nvSpPr>
          <p:cNvPr id="181286" name="Text Box 38"/>
          <p:cNvSpPr txBox="1">
            <a:spLocks noChangeArrowheads="1"/>
          </p:cNvSpPr>
          <p:nvPr/>
        </p:nvSpPr>
        <p:spPr bwMode="auto">
          <a:xfrm rot="-1733461">
            <a:off x="1363663" y="361473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701A1F"/>
                </a:solidFill>
                <a:latin typeface="Times" charset="0"/>
              </a:rPr>
              <a:t>A-ma-xia</a:t>
            </a:r>
          </a:p>
        </p:txBody>
      </p:sp>
      <p:sp>
        <p:nvSpPr>
          <p:cNvPr id="181287" name="Text Box 39"/>
          <p:cNvSpPr txBox="1">
            <a:spLocks noChangeArrowheads="1"/>
          </p:cNvSpPr>
          <p:nvPr/>
        </p:nvSpPr>
        <p:spPr bwMode="auto">
          <a:xfrm rot="-1733461">
            <a:off x="2503488" y="361473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701A1F"/>
                </a:solidFill>
                <a:latin typeface="Times" charset="0"/>
              </a:rPr>
              <a:t>Ô-xia</a:t>
            </a:r>
          </a:p>
        </p:txBody>
      </p:sp>
      <p:sp>
        <p:nvSpPr>
          <p:cNvPr id="181288" name="Text Box 40"/>
          <p:cNvSpPr txBox="1">
            <a:spLocks noChangeArrowheads="1"/>
          </p:cNvSpPr>
          <p:nvPr/>
        </p:nvSpPr>
        <p:spPr bwMode="auto">
          <a:xfrm rot="-1733461">
            <a:off x="3924300" y="3516313"/>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A-cha</a:t>
            </a:r>
          </a:p>
        </p:txBody>
      </p:sp>
      <p:sp>
        <p:nvSpPr>
          <p:cNvPr id="181289" name="Text Box 41"/>
          <p:cNvSpPr txBox="1">
            <a:spLocks noChangeArrowheads="1"/>
          </p:cNvSpPr>
          <p:nvPr/>
        </p:nvSpPr>
        <p:spPr bwMode="auto">
          <a:xfrm rot="-1733461">
            <a:off x="4913313" y="3641725"/>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701A1F"/>
                </a:solidFill>
                <a:latin typeface="Times" charset="0"/>
              </a:rPr>
              <a:t>Ê-xê-chia</a:t>
            </a:r>
          </a:p>
        </p:txBody>
      </p:sp>
      <p:sp>
        <p:nvSpPr>
          <p:cNvPr id="181290" name="Text Box 42"/>
          <p:cNvSpPr txBox="1">
            <a:spLocks noChangeArrowheads="1"/>
          </p:cNvSpPr>
          <p:nvPr/>
        </p:nvSpPr>
        <p:spPr bwMode="auto">
          <a:xfrm rot="-1733461">
            <a:off x="6240463" y="364331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Ma-na-se</a:t>
            </a:r>
          </a:p>
        </p:txBody>
      </p:sp>
      <p:sp>
        <p:nvSpPr>
          <p:cNvPr id="181291" name="Text Box 43"/>
          <p:cNvSpPr txBox="1">
            <a:spLocks noChangeArrowheads="1"/>
          </p:cNvSpPr>
          <p:nvPr/>
        </p:nvSpPr>
        <p:spPr bwMode="auto">
          <a:xfrm rot="-1733461">
            <a:off x="7078663" y="37353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A-môn</a:t>
            </a:r>
          </a:p>
        </p:txBody>
      </p:sp>
      <p:sp>
        <p:nvSpPr>
          <p:cNvPr id="181292" name="Text Box 44"/>
          <p:cNvSpPr txBox="1">
            <a:spLocks noChangeArrowheads="1"/>
          </p:cNvSpPr>
          <p:nvPr/>
        </p:nvSpPr>
        <p:spPr bwMode="auto">
          <a:xfrm rot="-1733461">
            <a:off x="3384550" y="3538538"/>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701A1F"/>
                </a:solidFill>
                <a:latin typeface="Times" charset="0"/>
              </a:rPr>
              <a:t>Giô-tham</a:t>
            </a:r>
          </a:p>
        </p:txBody>
      </p:sp>
      <p:sp>
        <p:nvSpPr>
          <p:cNvPr id="181293" name="Text Box 45"/>
          <p:cNvSpPr txBox="1">
            <a:spLocks noChangeArrowheads="1"/>
          </p:cNvSpPr>
          <p:nvPr/>
        </p:nvSpPr>
        <p:spPr bwMode="auto">
          <a:xfrm rot="-1733461">
            <a:off x="2278063" y="28971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chemeClr val="hlink"/>
                </a:solidFill>
                <a:latin typeface="Times" charset="0"/>
              </a:rPr>
              <a:t>Sa-lum</a:t>
            </a:r>
          </a:p>
        </p:txBody>
      </p:sp>
      <p:sp>
        <p:nvSpPr>
          <p:cNvPr id="181294" name="Text Box 46"/>
          <p:cNvSpPr txBox="1">
            <a:spLocks noChangeArrowheads="1"/>
          </p:cNvSpPr>
          <p:nvPr/>
        </p:nvSpPr>
        <p:spPr bwMode="auto">
          <a:xfrm rot="-1733461">
            <a:off x="4030663" y="28971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000000"/>
                </a:solidFill>
                <a:latin typeface="Times" charset="0"/>
              </a:rPr>
              <a:t>Ô-sê</a:t>
            </a:r>
          </a:p>
        </p:txBody>
      </p:sp>
      <p:sp>
        <p:nvSpPr>
          <p:cNvPr id="181295" name="Text Box 47"/>
          <p:cNvSpPr txBox="1">
            <a:spLocks noChangeArrowheads="1"/>
          </p:cNvSpPr>
          <p:nvPr/>
        </p:nvSpPr>
        <p:spPr bwMode="auto">
          <a:xfrm rot="-1733461">
            <a:off x="7980363" y="3690938"/>
            <a:ext cx="1084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701A1F"/>
                </a:solidFill>
                <a:latin typeface="Times" charset="0"/>
              </a:rPr>
              <a:t>Giô-si-a</a:t>
            </a:r>
          </a:p>
        </p:txBody>
      </p:sp>
      <p:sp>
        <p:nvSpPr>
          <p:cNvPr id="181296" name="Text Box 48"/>
          <p:cNvSpPr txBox="1">
            <a:spLocks noChangeArrowheads="1"/>
          </p:cNvSpPr>
          <p:nvPr/>
        </p:nvSpPr>
        <p:spPr bwMode="auto">
          <a:xfrm rot="-1733461">
            <a:off x="-160338" y="5395913"/>
            <a:ext cx="129540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Giô-ách</a:t>
            </a:r>
          </a:p>
        </p:txBody>
      </p:sp>
      <p:sp>
        <p:nvSpPr>
          <p:cNvPr id="181297" name="Text Box 49"/>
          <p:cNvSpPr txBox="1">
            <a:spLocks noChangeArrowheads="1"/>
          </p:cNvSpPr>
          <p:nvPr/>
        </p:nvSpPr>
        <p:spPr bwMode="auto">
          <a:xfrm rot="-1733461">
            <a:off x="228600" y="5265738"/>
            <a:ext cx="1825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Giê-hô-gia-kim</a:t>
            </a:r>
          </a:p>
        </p:txBody>
      </p:sp>
      <p:sp>
        <p:nvSpPr>
          <p:cNvPr id="181298" name="Text Box 50"/>
          <p:cNvSpPr txBox="1">
            <a:spLocks noChangeArrowheads="1"/>
          </p:cNvSpPr>
          <p:nvPr/>
        </p:nvSpPr>
        <p:spPr bwMode="auto">
          <a:xfrm rot="-1733461">
            <a:off x="681038" y="5283200"/>
            <a:ext cx="17541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Giê-hô-gia-kin</a:t>
            </a:r>
          </a:p>
        </p:txBody>
      </p:sp>
      <p:sp>
        <p:nvSpPr>
          <p:cNvPr id="181299" name="Text Box 51"/>
          <p:cNvSpPr txBox="1">
            <a:spLocks noChangeArrowheads="1"/>
          </p:cNvSpPr>
          <p:nvPr/>
        </p:nvSpPr>
        <p:spPr bwMode="auto">
          <a:xfrm rot="-1733461">
            <a:off x="1173163" y="5386388"/>
            <a:ext cx="1335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800080"/>
                </a:solidFill>
                <a:latin typeface="Times" charset="0"/>
              </a:rPr>
              <a:t>Sê-đê-kia</a:t>
            </a:r>
          </a:p>
        </p:txBody>
      </p:sp>
      <p:sp>
        <p:nvSpPr>
          <p:cNvPr id="181300" name="Text Box 52"/>
          <p:cNvSpPr txBox="1">
            <a:spLocks noChangeArrowheads="1"/>
          </p:cNvSpPr>
          <p:nvPr/>
        </p:nvSpPr>
        <p:spPr bwMode="auto">
          <a:xfrm rot="1479">
            <a:off x="2514600" y="955675"/>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000000"/>
                </a:solidFill>
                <a:latin typeface="Times" charset="0"/>
              </a:rPr>
              <a:t>GNBEXOAAGG</a:t>
            </a:r>
          </a:p>
        </p:txBody>
      </p:sp>
      <p:sp>
        <p:nvSpPr>
          <p:cNvPr id="181301" name="Text Box 53"/>
          <p:cNvSpPr txBox="1">
            <a:spLocks noChangeArrowheads="1"/>
          </p:cNvSpPr>
          <p:nvPr/>
        </p:nvSpPr>
        <p:spPr bwMode="auto">
          <a:xfrm rot="1479">
            <a:off x="304800" y="4098925"/>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800080"/>
                </a:solidFill>
                <a:latin typeface="Times" charset="0"/>
              </a:rPr>
              <a:t>GAO GAE MAG</a:t>
            </a:r>
          </a:p>
        </p:txBody>
      </p:sp>
      <p:sp>
        <p:nvSpPr>
          <p:cNvPr id="181302" name="Text Box 54"/>
          <p:cNvSpPr txBox="1">
            <a:spLocks noChangeArrowheads="1"/>
          </p:cNvSpPr>
          <p:nvPr/>
        </p:nvSpPr>
        <p:spPr bwMode="auto">
          <a:xfrm rot="1479">
            <a:off x="304800" y="23463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000000"/>
                </a:solidFill>
                <a:latin typeface="Times" charset="0"/>
              </a:rPr>
              <a:t>U Cha Ách 2</a:t>
            </a:r>
          </a:p>
        </p:txBody>
      </p:sp>
      <p:sp>
        <p:nvSpPr>
          <p:cNvPr id="181303" name="Text Box 55"/>
          <p:cNvSpPr txBox="1">
            <a:spLocks noChangeArrowheads="1"/>
          </p:cNvSpPr>
          <p:nvPr/>
        </p:nvSpPr>
        <p:spPr bwMode="auto">
          <a:xfrm rot="1479">
            <a:off x="2667000" y="23463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000000"/>
                </a:solidFill>
                <a:latin typeface="Times" charset="0"/>
              </a:rPr>
              <a:t>XS MPPÔ</a:t>
            </a:r>
          </a:p>
        </p:txBody>
      </p:sp>
      <p:sp>
        <p:nvSpPr>
          <p:cNvPr id="181304" name="Text Box 56"/>
          <p:cNvSpPr txBox="1">
            <a:spLocks noChangeArrowheads="1"/>
          </p:cNvSpPr>
          <p:nvPr/>
        </p:nvSpPr>
        <p:spPr bwMode="auto">
          <a:xfrm rot="1479">
            <a:off x="76200" y="4648200"/>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800080"/>
                </a:solidFill>
                <a:latin typeface="Times" charset="0"/>
              </a:rPr>
              <a:t>Ách Kim Kin  Sê</a:t>
            </a:r>
          </a:p>
        </p:txBody>
      </p:sp>
      <p:sp>
        <p:nvSpPr>
          <p:cNvPr id="181305" name="Text Box 57"/>
          <p:cNvSpPr txBox="1">
            <a:spLocks noChangeArrowheads="1"/>
          </p:cNvSpPr>
          <p:nvPr/>
        </p:nvSpPr>
        <p:spPr bwMode="auto">
          <a:xfrm rot="1479">
            <a:off x="2590800" y="1812925"/>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800080"/>
                </a:solidFill>
                <a:latin typeface="Times" charset="0"/>
              </a:rPr>
              <a:t>RAAGGAAG</a:t>
            </a:r>
          </a:p>
        </p:txBody>
      </p:sp>
      <p:sp>
        <p:nvSpPr>
          <p:cNvPr id="198713" name="Text Box 58"/>
          <p:cNvSpPr txBox="1">
            <a:spLocks noChangeArrowheads="1"/>
          </p:cNvSpPr>
          <p:nvPr/>
        </p:nvSpPr>
        <p:spPr bwMode="auto">
          <a:xfrm rot="1479">
            <a:off x="4953000" y="4706938"/>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Times" charset="0"/>
              </a:rPr>
              <a:t>Các vua Israel (tất cả đều xấu)</a:t>
            </a:r>
          </a:p>
        </p:txBody>
      </p:sp>
      <p:sp>
        <p:nvSpPr>
          <p:cNvPr id="198714" name="Text Box 59"/>
          <p:cNvSpPr txBox="1">
            <a:spLocks noChangeArrowheads="1"/>
          </p:cNvSpPr>
          <p:nvPr/>
        </p:nvSpPr>
        <p:spPr bwMode="auto">
          <a:xfrm rot="1479">
            <a:off x="4953000" y="5089525"/>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800080"/>
                </a:solidFill>
                <a:latin typeface="Times" charset="0"/>
              </a:rPr>
              <a:t>Các vua xấu của Giu-đa</a:t>
            </a:r>
          </a:p>
        </p:txBody>
      </p:sp>
      <p:sp>
        <p:nvSpPr>
          <p:cNvPr id="198715" name="Text Box 60"/>
          <p:cNvSpPr txBox="1">
            <a:spLocks noChangeArrowheads="1"/>
          </p:cNvSpPr>
          <p:nvPr/>
        </p:nvSpPr>
        <p:spPr bwMode="auto">
          <a:xfrm rot="1479">
            <a:off x="4953000" y="5470525"/>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701A1F"/>
                </a:solidFill>
                <a:latin typeface="Times" charset="0"/>
              </a:rPr>
              <a:t>Các vua tốt của Giu-đa</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1259"/>
                                        </p:tgtEl>
                                        <p:attrNameLst>
                                          <p:attrName>style.visibility</p:attrName>
                                        </p:attrNameLst>
                                      </p:cBhvr>
                                      <p:to>
                                        <p:strVal val="visible"/>
                                      </p:to>
                                    </p:set>
                                    <p:animEffect transition="in" filter="fade">
                                      <p:cBhvr>
                                        <p:cTn id="7" dur="500"/>
                                        <p:tgtEl>
                                          <p:spTgt spid="1812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1260"/>
                                        </p:tgtEl>
                                        <p:attrNameLst>
                                          <p:attrName>style.visibility</p:attrName>
                                        </p:attrNameLst>
                                      </p:cBhvr>
                                      <p:to>
                                        <p:strVal val="visible"/>
                                      </p:to>
                                    </p:set>
                                    <p:animEffect transition="in" filter="fade">
                                      <p:cBhvr>
                                        <p:cTn id="12" dur="500"/>
                                        <p:tgtEl>
                                          <p:spTgt spid="1812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1261"/>
                                        </p:tgtEl>
                                        <p:attrNameLst>
                                          <p:attrName>style.visibility</p:attrName>
                                        </p:attrNameLst>
                                      </p:cBhvr>
                                      <p:to>
                                        <p:strVal val="visible"/>
                                      </p:to>
                                    </p:set>
                                    <p:animEffect transition="in" filter="fade">
                                      <p:cBhvr>
                                        <p:cTn id="17" dur="500"/>
                                        <p:tgtEl>
                                          <p:spTgt spid="1812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1262"/>
                                        </p:tgtEl>
                                        <p:attrNameLst>
                                          <p:attrName>style.visibility</p:attrName>
                                        </p:attrNameLst>
                                      </p:cBhvr>
                                      <p:to>
                                        <p:strVal val="visible"/>
                                      </p:to>
                                    </p:set>
                                    <p:animEffect transition="in" filter="fade">
                                      <p:cBhvr>
                                        <p:cTn id="22" dur="500"/>
                                        <p:tgtEl>
                                          <p:spTgt spid="1812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1263"/>
                                        </p:tgtEl>
                                        <p:attrNameLst>
                                          <p:attrName>style.visibility</p:attrName>
                                        </p:attrNameLst>
                                      </p:cBhvr>
                                      <p:to>
                                        <p:strVal val="visible"/>
                                      </p:to>
                                    </p:set>
                                    <p:animEffect transition="in" filter="fade">
                                      <p:cBhvr>
                                        <p:cTn id="27" dur="500"/>
                                        <p:tgtEl>
                                          <p:spTgt spid="18126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1264"/>
                                        </p:tgtEl>
                                        <p:attrNameLst>
                                          <p:attrName>style.visibility</p:attrName>
                                        </p:attrNameLst>
                                      </p:cBhvr>
                                      <p:to>
                                        <p:strVal val="visible"/>
                                      </p:to>
                                    </p:set>
                                    <p:animEffect transition="in" filter="fade">
                                      <p:cBhvr>
                                        <p:cTn id="32" dur="500"/>
                                        <p:tgtEl>
                                          <p:spTgt spid="18126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1265"/>
                                        </p:tgtEl>
                                        <p:attrNameLst>
                                          <p:attrName>style.visibility</p:attrName>
                                        </p:attrNameLst>
                                      </p:cBhvr>
                                      <p:to>
                                        <p:strVal val="visible"/>
                                      </p:to>
                                    </p:set>
                                    <p:animEffect transition="in" filter="fade">
                                      <p:cBhvr>
                                        <p:cTn id="37" dur="500"/>
                                        <p:tgtEl>
                                          <p:spTgt spid="18126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1266"/>
                                        </p:tgtEl>
                                        <p:attrNameLst>
                                          <p:attrName>style.visibility</p:attrName>
                                        </p:attrNameLst>
                                      </p:cBhvr>
                                      <p:to>
                                        <p:strVal val="visible"/>
                                      </p:to>
                                    </p:set>
                                    <p:animEffect transition="in" filter="fade">
                                      <p:cBhvr>
                                        <p:cTn id="42" dur="500"/>
                                        <p:tgtEl>
                                          <p:spTgt spid="18126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1267"/>
                                        </p:tgtEl>
                                        <p:attrNameLst>
                                          <p:attrName>style.visibility</p:attrName>
                                        </p:attrNameLst>
                                      </p:cBhvr>
                                      <p:to>
                                        <p:strVal val="visible"/>
                                      </p:to>
                                    </p:set>
                                    <p:animEffect transition="in" filter="fade">
                                      <p:cBhvr>
                                        <p:cTn id="47" dur="500"/>
                                        <p:tgtEl>
                                          <p:spTgt spid="18126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1275"/>
                                        </p:tgtEl>
                                        <p:attrNameLst>
                                          <p:attrName>style.visibility</p:attrName>
                                        </p:attrNameLst>
                                      </p:cBhvr>
                                      <p:to>
                                        <p:strVal val="visible"/>
                                      </p:to>
                                    </p:set>
                                    <p:animEffect transition="in" filter="fade">
                                      <p:cBhvr>
                                        <p:cTn id="52" dur="500"/>
                                        <p:tgtEl>
                                          <p:spTgt spid="18127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1300"/>
                                        </p:tgtEl>
                                        <p:attrNameLst>
                                          <p:attrName>style.visibility</p:attrName>
                                        </p:attrNameLst>
                                      </p:cBhvr>
                                      <p:to>
                                        <p:strVal val="visible"/>
                                      </p:to>
                                    </p:set>
                                    <p:animEffect transition="in" filter="fade">
                                      <p:cBhvr>
                                        <p:cTn id="57" dur="500"/>
                                        <p:tgtEl>
                                          <p:spTgt spid="18130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1268"/>
                                        </p:tgtEl>
                                        <p:attrNameLst>
                                          <p:attrName>style.visibility</p:attrName>
                                        </p:attrNameLst>
                                      </p:cBhvr>
                                      <p:to>
                                        <p:strVal val="visible"/>
                                      </p:to>
                                    </p:set>
                                    <p:animEffect transition="in" filter="fade">
                                      <p:cBhvr>
                                        <p:cTn id="62" dur="500"/>
                                        <p:tgtEl>
                                          <p:spTgt spid="18126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1269"/>
                                        </p:tgtEl>
                                        <p:attrNameLst>
                                          <p:attrName>style.visibility</p:attrName>
                                        </p:attrNameLst>
                                      </p:cBhvr>
                                      <p:to>
                                        <p:strVal val="visible"/>
                                      </p:to>
                                    </p:set>
                                    <p:animEffect transition="in" filter="fade">
                                      <p:cBhvr>
                                        <p:cTn id="67" dur="500"/>
                                        <p:tgtEl>
                                          <p:spTgt spid="18126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1270"/>
                                        </p:tgtEl>
                                        <p:attrNameLst>
                                          <p:attrName>style.visibility</p:attrName>
                                        </p:attrNameLst>
                                      </p:cBhvr>
                                      <p:to>
                                        <p:strVal val="visible"/>
                                      </p:to>
                                    </p:set>
                                    <p:animEffect transition="in" filter="fade">
                                      <p:cBhvr>
                                        <p:cTn id="72" dur="500"/>
                                        <p:tgtEl>
                                          <p:spTgt spid="18127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1276"/>
                                        </p:tgtEl>
                                        <p:attrNameLst>
                                          <p:attrName>style.visibility</p:attrName>
                                        </p:attrNameLst>
                                      </p:cBhvr>
                                      <p:to>
                                        <p:strVal val="visible"/>
                                      </p:to>
                                    </p:set>
                                    <p:animEffect transition="in" filter="fade">
                                      <p:cBhvr>
                                        <p:cTn id="77" dur="500"/>
                                        <p:tgtEl>
                                          <p:spTgt spid="18127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81271"/>
                                        </p:tgtEl>
                                        <p:attrNameLst>
                                          <p:attrName>style.visibility</p:attrName>
                                        </p:attrNameLst>
                                      </p:cBhvr>
                                      <p:to>
                                        <p:strVal val="visible"/>
                                      </p:to>
                                    </p:set>
                                    <p:animEffect transition="in" filter="fade">
                                      <p:cBhvr>
                                        <p:cTn id="82" dur="500"/>
                                        <p:tgtEl>
                                          <p:spTgt spid="18127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81272"/>
                                        </p:tgtEl>
                                        <p:attrNameLst>
                                          <p:attrName>style.visibility</p:attrName>
                                        </p:attrNameLst>
                                      </p:cBhvr>
                                      <p:to>
                                        <p:strVal val="visible"/>
                                      </p:to>
                                    </p:set>
                                    <p:animEffect transition="in" filter="fade">
                                      <p:cBhvr>
                                        <p:cTn id="87" dur="500"/>
                                        <p:tgtEl>
                                          <p:spTgt spid="181272"/>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81273"/>
                                        </p:tgtEl>
                                        <p:attrNameLst>
                                          <p:attrName>style.visibility</p:attrName>
                                        </p:attrNameLst>
                                      </p:cBhvr>
                                      <p:to>
                                        <p:strVal val="visible"/>
                                      </p:to>
                                    </p:set>
                                    <p:animEffect transition="in" filter="fade">
                                      <p:cBhvr>
                                        <p:cTn id="92" dur="500"/>
                                        <p:tgtEl>
                                          <p:spTgt spid="18127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81274"/>
                                        </p:tgtEl>
                                        <p:attrNameLst>
                                          <p:attrName>style.visibility</p:attrName>
                                        </p:attrNameLst>
                                      </p:cBhvr>
                                      <p:to>
                                        <p:strVal val="visible"/>
                                      </p:to>
                                    </p:set>
                                    <p:animEffect transition="in" filter="fade">
                                      <p:cBhvr>
                                        <p:cTn id="97" dur="500"/>
                                        <p:tgtEl>
                                          <p:spTgt spid="18127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81305"/>
                                        </p:tgtEl>
                                        <p:attrNameLst>
                                          <p:attrName>style.visibility</p:attrName>
                                        </p:attrNameLst>
                                      </p:cBhvr>
                                      <p:to>
                                        <p:strVal val="visible"/>
                                      </p:to>
                                    </p:set>
                                    <p:animEffect transition="in" filter="fade">
                                      <p:cBhvr>
                                        <p:cTn id="102" dur="500"/>
                                        <p:tgtEl>
                                          <p:spTgt spid="18130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81277"/>
                                        </p:tgtEl>
                                        <p:attrNameLst>
                                          <p:attrName>style.visibility</p:attrName>
                                        </p:attrNameLst>
                                      </p:cBhvr>
                                      <p:to>
                                        <p:strVal val="visible"/>
                                      </p:to>
                                    </p:set>
                                    <p:animEffect transition="in" filter="fade">
                                      <p:cBhvr>
                                        <p:cTn id="107" dur="500"/>
                                        <p:tgtEl>
                                          <p:spTgt spid="18127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81278"/>
                                        </p:tgtEl>
                                        <p:attrNameLst>
                                          <p:attrName>style.visibility</p:attrName>
                                        </p:attrNameLst>
                                      </p:cBhvr>
                                      <p:to>
                                        <p:strVal val="visible"/>
                                      </p:to>
                                    </p:set>
                                    <p:animEffect transition="in" filter="fade">
                                      <p:cBhvr>
                                        <p:cTn id="112" dur="500"/>
                                        <p:tgtEl>
                                          <p:spTgt spid="181278"/>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81279"/>
                                        </p:tgtEl>
                                        <p:attrNameLst>
                                          <p:attrName>style.visibility</p:attrName>
                                        </p:attrNameLst>
                                      </p:cBhvr>
                                      <p:to>
                                        <p:strVal val="visible"/>
                                      </p:to>
                                    </p:set>
                                    <p:animEffect transition="in" filter="fade">
                                      <p:cBhvr>
                                        <p:cTn id="117" dur="500"/>
                                        <p:tgtEl>
                                          <p:spTgt spid="181279"/>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81280"/>
                                        </p:tgtEl>
                                        <p:attrNameLst>
                                          <p:attrName>style.visibility</p:attrName>
                                        </p:attrNameLst>
                                      </p:cBhvr>
                                      <p:to>
                                        <p:strVal val="visible"/>
                                      </p:to>
                                    </p:set>
                                    <p:animEffect transition="in" filter="fade">
                                      <p:cBhvr>
                                        <p:cTn id="122" dur="500"/>
                                        <p:tgtEl>
                                          <p:spTgt spid="181280"/>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81302"/>
                                        </p:tgtEl>
                                        <p:attrNameLst>
                                          <p:attrName>style.visibility</p:attrName>
                                        </p:attrNameLst>
                                      </p:cBhvr>
                                      <p:to>
                                        <p:strVal val="visible"/>
                                      </p:to>
                                    </p:set>
                                    <p:animEffect transition="in" filter="fade">
                                      <p:cBhvr>
                                        <p:cTn id="127" dur="500"/>
                                        <p:tgtEl>
                                          <p:spTgt spid="18130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81281"/>
                                        </p:tgtEl>
                                        <p:attrNameLst>
                                          <p:attrName>style.visibility</p:attrName>
                                        </p:attrNameLst>
                                      </p:cBhvr>
                                      <p:to>
                                        <p:strVal val="visible"/>
                                      </p:to>
                                    </p:set>
                                    <p:animEffect transition="in" filter="fade">
                                      <p:cBhvr>
                                        <p:cTn id="132" dur="500"/>
                                        <p:tgtEl>
                                          <p:spTgt spid="18128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81293"/>
                                        </p:tgtEl>
                                        <p:attrNameLst>
                                          <p:attrName>style.visibility</p:attrName>
                                        </p:attrNameLst>
                                      </p:cBhvr>
                                      <p:to>
                                        <p:strVal val="visible"/>
                                      </p:to>
                                    </p:set>
                                    <p:animEffect transition="in" filter="fade">
                                      <p:cBhvr>
                                        <p:cTn id="137" dur="500"/>
                                        <p:tgtEl>
                                          <p:spTgt spid="181293"/>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181282"/>
                                        </p:tgtEl>
                                        <p:attrNameLst>
                                          <p:attrName>style.visibility</p:attrName>
                                        </p:attrNameLst>
                                      </p:cBhvr>
                                      <p:to>
                                        <p:strVal val="visible"/>
                                      </p:to>
                                    </p:set>
                                    <p:animEffect transition="in" filter="fade">
                                      <p:cBhvr>
                                        <p:cTn id="142" dur="500"/>
                                        <p:tgtEl>
                                          <p:spTgt spid="181282"/>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81283"/>
                                        </p:tgtEl>
                                        <p:attrNameLst>
                                          <p:attrName>style.visibility</p:attrName>
                                        </p:attrNameLst>
                                      </p:cBhvr>
                                      <p:to>
                                        <p:strVal val="visible"/>
                                      </p:to>
                                    </p:set>
                                    <p:animEffect transition="in" filter="fade">
                                      <p:cBhvr>
                                        <p:cTn id="147" dur="500"/>
                                        <p:tgtEl>
                                          <p:spTgt spid="181283"/>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81284"/>
                                        </p:tgtEl>
                                        <p:attrNameLst>
                                          <p:attrName>style.visibility</p:attrName>
                                        </p:attrNameLst>
                                      </p:cBhvr>
                                      <p:to>
                                        <p:strVal val="visible"/>
                                      </p:to>
                                    </p:set>
                                    <p:animEffect transition="in" filter="fade">
                                      <p:cBhvr>
                                        <p:cTn id="152" dur="500"/>
                                        <p:tgtEl>
                                          <p:spTgt spid="181284"/>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181294"/>
                                        </p:tgtEl>
                                        <p:attrNameLst>
                                          <p:attrName>style.visibility</p:attrName>
                                        </p:attrNameLst>
                                      </p:cBhvr>
                                      <p:to>
                                        <p:strVal val="visible"/>
                                      </p:to>
                                    </p:set>
                                    <p:animEffect transition="in" filter="fade">
                                      <p:cBhvr>
                                        <p:cTn id="157" dur="500"/>
                                        <p:tgtEl>
                                          <p:spTgt spid="181294"/>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181303"/>
                                        </p:tgtEl>
                                        <p:attrNameLst>
                                          <p:attrName>style.visibility</p:attrName>
                                        </p:attrNameLst>
                                      </p:cBhvr>
                                      <p:to>
                                        <p:strVal val="visible"/>
                                      </p:to>
                                    </p:set>
                                    <p:animEffect transition="in" filter="fade">
                                      <p:cBhvr>
                                        <p:cTn id="162" dur="500"/>
                                        <p:tgtEl>
                                          <p:spTgt spid="181303"/>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181285"/>
                                        </p:tgtEl>
                                        <p:attrNameLst>
                                          <p:attrName>style.visibility</p:attrName>
                                        </p:attrNameLst>
                                      </p:cBhvr>
                                      <p:to>
                                        <p:strVal val="visible"/>
                                      </p:to>
                                    </p:set>
                                    <p:animEffect transition="in" filter="fade">
                                      <p:cBhvr>
                                        <p:cTn id="167" dur="500"/>
                                        <p:tgtEl>
                                          <p:spTgt spid="181285"/>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181286"/>
                                        </p:tgtEl>
                                        <p:attrNameLst>
                                          <p:attrName>style.visibility</p:attrName>
                                        </p:attrNameLst>
                                      </p:cBhvr>
                                      <p:to>
                                        <p:strVal val="visible"/>
                                      </p:to>
                                    </p:set>
                                    <p:animEffect transition="in" filter="fade">
                                      <p:cBhvr>
                                        <p:cTn id="172" dur="500"/>
                                        <p:tgtEl>
                                          <p:spTgt spid="181286"/>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181287"/>
                                        </p:tgtEl>
                                        <p:attrNameLst>
                                          <p:attrName>style.visibility</p:attrName>
                                        </p:attrNameLst>
                                      </p:cBhvr>
                                      <p:to>
                                        <p:strVal val="visible"/>
                                      </p:to>
                                    </p:set>
                                    <p:animEffect transition="in" filter="fade">
                                      <p:cBhvr>
                                        <p:cTn id="177" dur="500"/>
                                        <p:tgtEl>
                                          <p:spTgt spid="181287"/>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81292"/>
                                        </p:tgtEl>
                                        <p:attrNameLst>
                                          <p:attrName>style.visibility</p:attrName>
                                        </p:attrNameLst>
                                      </p:cBhvr>
                                      <p:to>
                                        <p:strVal val="visible"/>
                                      </p:to>
                                    </p:set>
                                    <p:animEffect transition="in" filter="fade">
                                      <p:cBhvr>
                                        <p:cTn id="182" dur="500"/>
                                        <p:tgtEl>
                                          <p:spTgt spid="181292"/>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81288"/>
                                        </p:tgtEl>
                                        <p:attrNameLst>
                                          <p:attrName>style.visibility</p:attrName>
                                        </p:attrNameLst>
                                      </p:cBhvr>
                                      <p:to>
                                        <p:strVal val="visible"/>
                                      </p:to>
                                    </p:set>
                                    <p:animEffect transition="in" filter="fade">
                                      <p:cBhvr>
                                        <p:cTn id="187" dur="500"/>
                                        <p:tgtEl>
                                          <p:spTgt spid="181288"/>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181289"/>
                                        </p:tgtEl>
                                        <p:attrNameLst>
                                          <p:attrName>style.visibility</p:attrName>
                                        </p:attrNameLst>
                                      </p:cBhvr>
                                      <p:to>
                                        <p:strVal val="visible"/>
                                      </p:to>
                                    </p:set>
                                    <p:animEffect transition="in" filter="fade">
                                      <p:cBhvr>
                                        <p:cTn id="192" dur="500"/>
                                        <p:tgtEl>
                                          <p:spTgt spid="181289"/>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181290"/>
                                        </p:tgtEl>
                                        <p:attrNameLst>
                                          <p:attrName>style.visibility</p:attrName>
                                        </p:attrNameLst>
                                      </p:cBhvr>
                                      <p:to>
                                        <p:strVal val="visible"/>
                                      </p:to>
                                    </p:set>
                                    <p:animEffect transition="in" filter="fade">
                                      <p:cBhvr>
                                        <p:cTn id="197" dur="500"/>
                                        <p:tgtEl>
                                          <p:spTgt spid="181290"/>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81291"/>
                                        </p:tgtEl>
                                        <p:attrNameLst>
                                          <p:attrName>style.visibility</p:attrName>
                                        </p:attrNameLst>
                                      </p:cBhvr>
                                      <p:to>
                                        <p:strVal val="visible"/>
                                      </p:to>
                                    </p:set>
                                    <p:animEffect transition="in" filter="fade">
                                      <p:cBhvr>
                                        <p:cTn id="202" dur="500"/>
                                        <p:tgtEl>
                                          <p:spTgt spid="181291"/>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181295"/>
                                        </p:tgtEl>
                                        <p:attrNameLst>
                                          <p:attrName>style.visibility</p:attrName>
                                        </p:attrNameLst>
                                      </p:cBhvr>
                                      <p:to>
                                        <p:strVal val="visible"/>
                                      </p:to>
                                    </p:set>
                                    <p:animEffect transition="in" filter="fade">
                                      <p:cBhvr>
                                        <p:cTn id="207" dur="500"/>
                                        <p:tgtEl>
                                          <p:spTgt spid="181295"/>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181301"/>
                                        </p:tgtEl>
                                        <p:attrNameLst>
                                          <p:attrName>style.visibility</p:attrName>
                                        </p:attrNameLst>
                                      </p:cBhvr>
                                      <p:to>
                                        <p:strVal val="visible"/>
                                      </p:to>
                                    </p:set>
                                    <p:animEffect transition="in" filter="fade">
                                      <p:cBhvr>
                                        <p:cTn id="212" dur="500"/>
                                        <p:tgtEl>
                                          <p:spTgt spid="181301"/>
                                        </p:tgtEl>
                                      </p:cBhvr>
                                    </p:animEffect>
                                  </p:childTnLst>
                                </p:cTn>
                              </p:par>
                            </p:childTnLst>
                          </p:cTn>
                        </p:par>
                      </p:childTnLst>
                    </p:cTn>
                  </p:par>
                  <p:par>
                    <p:cTn id="213" fill="hold" nodeType="clickPar">
                      <p:stCondLst>
                        <p:cond delay="indefinite"/>
                      </p:stCondLst>
                      <p:childTnLst>
                        <p:par>
                          <p:cTn id="214" fill="hold" nodeType="withGroup">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181296"/>
                                        </p:tgtEl>
                                        <p:attrNameLst>
                                          <p:attrName>style.visibility</p:attrName>
                                        </p:attrNameLst>
                                      </p:cBhvr>
                                      <p:to>
                                        <p:strVal val="visible"/>
                                      </p:to>
                                    </p:set>
                                    <p:animEffect transition="in" filter="fade">
                                      <p:cBhvr>
                                        <p:cTn id="217" dur="500"/>
                                        <p:tgtEl>
                                          <p:spTgt spid="181296"/>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181297"/>
                                        </p:tgtEl>
                                        <p:attrNameLst>
                                          <p:attrName>style.visibility</p:attrName>
                                        </p:attrNameLst>
                                      </p:cBhvr>
                                      <p:to>
                                        <p:strVal val="visible"/>
                                      </p:to>
                                    </p:set>
                                    <p:animEffect transition="in" filter="fade">
                                      <p:cBhvr>
                                        <p:cTn id="222" dur="500"/>
                                        <p:tgtEl>
                                          <p:spTgt spid="181297"/>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181298"/>
                                        </p:tgtEl>
                                        <p:attrNameLst>
                                          <p:attrName>style.visibility</p:attrName>
                                        </p:attrNameLst>
                                      </p:cBhvr>
                                      <p:to>
                                        <p:strVal val="visible"/>
                                      </p:to>
                                    </p:set>
                                    <p:animEffect transition="in" filter="fade">
                                      <p:cBhvr>
                                        <p:cTn id="227" dur="500"/>
                                        <p:tgtEl>
                                          <p:spTgt spid="181298"/>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181299"/>
                                        </p:tgtEl>
                                        <p:attrNameLst>
                                          <p:attrName>style.visibility</p:attrName>
                                        </p:attrNameLst>
                                      </p:cBhvr>
                                      <p:to>
                                        <p:strVal val="visible"/>
                                      </p:to>
                                    </p:set>
                                    <p:animEffect transition="in" filter="fade">
                                      <p:cBhvr>
                                        <p:cTn id="232" dur="500"/>
                                        <p:tgtEl>
                                          <p:spTgt spid="181299"/>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181304"/>
                                        </p:tgtEl>
                                        <p:attrNameLst>
                                          <p:attrName>style.visibility</p:attrName>
                                        </p:attrNameLst>
                                      </p:cBhvr>
                                      <p:to>
                                        <p:strVal val="visible"/>
                                      </p:to>
                                    </p:set>
                                    <p:animEffect transition="in" filter="fade">
                                      <p:cBhvr>
                                        <p:cTn id="237" dur="500"/>
                                        <p:tgtEl>
                                          <p:spTgt spid="18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9" grpId="0" autoUpdateAnimBg="0"/>
      <p:bldP spid="181260" grpId="0" autoUpdateAnimBg="0"/>
      <p:bldP spid="181261" grpId="0" autoUpdateAnimBg="0"/>
      <p:bldP spid="181262" grpId="0" autoUpdateAnimBg="0"/>
      <p:bldP spid="181263" grpId="0" autoUpdateAnimBg="0"/>
      <p:bldP spid="181264" grpId="0" autoUpdateAnimBg="0"/>
      <p:bldP spid="181265" grpId="0" autoUpdateAnimBg="0"/>
      <p:bldP spid="181266" grpId="0" autoUpdateAnimBg="0"/>
      <p:bldP spid="181267" grpId="0" autoUpdateAnimBg="0"/>
      <p:bldP spid="181268" grpId="0" autoUpdateAnimBg="0"/>
      <p:bldP spid="181269" grpId="0" autoUpdateAnimBg="0"/>
      <p:bldP spid="181270" grpId="0" autoUpdateAnimBg="0"/>
      <p:bldP spid="181271" grpId="0" autoUpdateAnimBg="0"/>
      <p:bldP spid="181272" grpId="0" autoUpdateAnimBg="0"/>
      <p:bldP spid="181273" grpId="0" autoUpdateAnimBg="0"/>
      <p:bldP spid="181274" grpId="0" autoUpdateAnimBg="0"/>
      <p:bldP spid="181275" grpId="0" autoUpdateAnimBg="0"/>
      <p:bldP spid="181276" grpId="0" autoUpdateAnimBg="0"/>
      <p:bldP spid="181277" grpId="0" autoUpdateAnimBg="0"/>
      <p:bldP spid="181278" grpId="0" autoUpdateAnimBg="0"/>
      <p:bldP spid="181279" grpId="0" autoUpdateAnimBg="0"/>
      <p:bldP spid="181280" grpId="0" autoUpdateAnimBg="0"/>
      <p:bldP spid="181281" grpId="0" autoUpdateAnimBg="0"/>
      <p:bldP spid="181282" grpId="0" autoUpdateAnimBg="0"/>
      <p:bldP spid="181283" grpId="0" autoUpdateAnimBg="0"/>
      <p:bldP spid="181284" grpId="0" autoUpdateAnimBg="0"/>
      <p:bldP spid="181285" grpId="0" autoUpdateAnimBg="0"/>
      <p:bldP spid="181286" grpId="0" autoUpdateAnimBg="0"/>
      <p:bldP spid="181287" grpId="0" autoUpdateAnimBg="0"/>
      <p:bldP spid="181288" grpId="0" autoUpdateAnimBg="0"/>
      <p:bldP spid="181289" grpId="0" autoUpdateAnimBg="0"/>
      <p:bldP spid="181290" grpId="0" autoUpdateAnimBg="0"/>
      <p:bldP spid="181291" grpId="0" autoUpdateAnimBg="0"/>
      <p:bldP spid="181292" grpId="0" autoUpdateAnimBg="0"/>
      <p:bldP spid="181293" grpId="0" autoUpdateAnimBg="0"/>
      <p:bldP spid="181294" grpId="0" autoUpdateAnimBg="0"/>
      <p:bldP spid="181295" grpId="0" autoUpdateAnimBg="0"/>
      <p:bldP spid="181296" grpId="0" autoUpdateAnimBg="0"/>
      <p:bldP spid="181297" grpId="0" autoUpdateAnimBg="0"/>
      <p:bldP spid="181298" grpId="0" autoUpdateAnimBg="0"/>
      <p:bldP spid="181299" grpId="0" autoUpdateAnimBg="0"/>
      <p:bldP spid="181300" grpId="0" autoUpdateAnimBg="0"/>
      <p:bldP spid="181301" grpId="0" autoUpdateAnimBg="0"/>
      <p:bldP spid="181302" grpId="0" autoUpdateAnimBg="0"/>
      <p:bldP spid="181303" grpId="0" autoUpdateAnimBg="0"/>
      <p:bldP spid="181304" grpId="0" autoUpdateAnimBg="0"/>
      <p:bldP spid="181305"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ChangeArrowheads="1"/>
          </p:cNvSpPr>
          <p:nvPr/>
        </p:nvSpPr>
        <p:spPr bwMode="auto">
          <a:xfrm>
            <a:off x="0" y="19050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0706" name="Rectangle 3"/>
          <p:cNvSpPr>
            <a:spLocks noChangeArrowheads="1"/>
          </p:cNvSpPr>
          <p:nvPr/>
        </p:nvSpPr>
        <p:spPr bwMode="auto">
          <a:xfrm>
            <a:off x="4114800" y="24384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0707" name="Rectangle 4"/>
          <p:cNvSpPr>
            <a:spLocks noChangeArrowheads="1"/>
          </p:cNvSpPr>
          <p:nvPr/>
        </p:nvSpPr>
        <p:spPr bwMode="auto">
          <a:xfrm>
            <a:off x="4114800" y="1371600"/>
            <a:ext cx="5029200" cy="304800"/>
          </a:xfrm>
          <a:prstGeom prst="rect">
            <a:avLst/>
          </a:prstGeom>
          <a:solidFill>
            <a:srgbClr val="004200"/>
          </a:solidFill>
          <a:ln w="12700" cap="sq">
            <a:solidFill>
              <a:schemeClr val="tx1"/>
            </a:solidFill>
            <a:miter lim="800000"/>
            <a:headEnd type="none" w="sm" len="sm"/>
            <a:tailEnd type="none" w="sm" len="sm"/>
          </a:ln>
        </p:spPr>
        <p:txBody>
          <a:bodyPr wrap="none" anchor="ctr"/>
          <a:lstStyle/>
          <a:p>
            <a:endParaRPr lang="en-US"/>
          </a:p>
        </p:txBody>
      </p:sp>
      <p:sp>
        <p:nvSpPr>
          <p:cNvPr id="200708"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0709" name="Rectangle 6"/>
          <p:cNvSpPr>
            <a:spLocks noChangeArrowheads="1"/>
          </p:cNvSpPr>
          <p:nvPr/>
        </p:nvSpPr>
        <p:spPr bwMode="auto">
          <a:xfrm>
            <a:off x="0" y="3429000"/>
            <a:ext cx="4343400" cy="304800"/>
          </a:xfrm>
          <a:prstGeom prst="rect">
            <a:avLst/>
          </a:prstGeom>
          <a:solidFill>
            <a:srgbClr val="004200"/>
          </a:solidFill>
          <a:ln w="12700" cap="sq">
            <a:solidFill>
              <a:schemeClr val="tx1"/>
            </a:solidFill>
            <a:miter lim="800000"/>
            <a:headEnd type="none" w="sm" len="sm"/>
            <a:tailEnd type="none" w="sm" len="sm"/>
          </a:ln>
        </p:spPr>
        <p:txBody>
          <a:bodyPr wrap="none" anchor="ctr"/>
          <a:lstStyle/>
          <a:p>
            <a:endParaRPr lang="en-US"/>
          </a:p>
        </p:txBody>
      </p:sp>
      <p:sp>
        <p:nvSpPr>
          <p:cNvPr id="200710" name="Rectangle 7"/>
          <p:cNvSpPr>
            <a:spLocks noChangeArrowheads="1"/>
          </p:cNvSpPr>
          <p:nvPr/>
        </p:nvSpPr>
        <p:spPr bwMode="auto">
          <a:xfrm>
            <a:off x="3657600" y="6400800"/>
            <a:ext cx="548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0711" name="Rectangle 8"/>
          <p:cNvSpPr>
            <a:spLocks noChangeArrowheads="1"/>
          </p:cNvSpPr>
          <p:nvPr/>
        </p:nvSpPr>
        <p:spPr bwMode="auto">
          <a:xfrm>
            <a:off x="0" y="6400800"/>
            <a:ext cx="2286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0712" name="Rectangle 9"/>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chemeClr val="tx1"/>
                </a:solidFill>
                <a:latin typeface="Times New Roman" charset="0"/>
              </a:rPr>
              <a:t>Các tiền vương miền bắc</a:t>
            </a:r>
            <a:endParaRPr kumimoji="1" lang="en-US">
              <a:latin typeface="Times New Roman" charset="0"/>
            </a:endParaRPr>
          </a:p>
        </p:txBody>
      </p:sp>
      <p:sp>
        <p:nvSpPr>
          <p:cNvPr id="200714" name="Text Box 10"/>
          <p:cNvSpPr txBox="1">
            <a:spLocks noChangeArrowheads="1"/>
          </p:cNvSpPr>
          <p:nvPr/>
        </p:nvSpPr>
        <p:spPr bwMode="auto">
          <a:xfrm>
            <a:off x="7391400" y="76200"/>
            <a:ext cx="16764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spcBef>
                <a:spcPct val="0"/>
              </a:spcBef>
              <a:defRPr/>
            </a:pPr>
            <a:r>
              <a:rPr lang="en-US" sz="2400" b="1">
                <a:latin typeface="Arial" pitchFamily="34" charset="0"/>
                <a:ea typeface="+mn-ea"/>
                <a:cs typeface="+mn-cs"/>
              </a:rPr>
              <a:t>232 &amp; 342</a:t>
            </a:r>
          </a:p>
        </p:txBody>
      </p:sp>
      <p:sp>
        <p:nvSpPr>
          <p:cNvPr id="200715" name="Text Box 11"/>
          <p:cNvSpPr txBox="1">
            <a:spLocks noChangeArrowheads="1"/>
          </p:cNvSpPr>
          <p:nvPr/>
        </p:nvSpPr>
        <p:spPr bwMode="auto">
          <a:xfrm rot="-1733461">
            <a:off x="3889375" y="815975"/>
            <a:ext cx="1598613"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Giê-rô-bô-am</a:t>
            </a:r>
          </a:p>
        </p:txBody>
      </p:sp>
      <p:sp>
        <p:nvSpPr>
          <p:cNvPr id="200716" name="Text Box 12"/>
          <p:cNvSpPr txBox="1">
            <a:spLocks noChangeArrowheads="1"/>
          </p:cNvSpPr>
          <p:nvPr/>
        </p:nvSpPr>
        <p:spPr bwMode="auto">
          <a:xfrm rot="-1733461">
            <a:off x="4487863" y="825500"/>
            <a:ext cx="129540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Na-đá[</a:t>
            </a:r>
          </a:p>
        </p:txBody>
      </p:sp>
      <p:sp>
        <p:nvSpPr>
          <p:cNvPr id="200717" name="Text Box 13"/>
          <p:cNvSpPr txBox="1">
            <a:spLocks noChangeArrowheads="1"/>
          </p:cNvSpPr>
          <p:nvPr/>
        </p:nvSpPr>
        <p:spPr bwMode="auto">
          <a:xfrm rot="-1733461">
            <a:off x="5416550"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Ba-a-sa</a:t>
            </a:r>
          </a:p>
        </p:txBody>
      </p:sp>
      <p:sp>
        <p:nvSpPr>
          <p:cNvPr id="200718" name="Text Box 14"/>
          <p:cNvSpPr txBox="1">
            <a:spLocks noChangeArrowheads="1"/>
          </p:cNvSpPr>
          <p:nvPr/>
        </p:nvSpPr>
        <p:spPr bwMode="auto">
          <a:xfrm rot="-1733461">
            <a:off x="5859463"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Ê-la</a:t>
            </a:r>
          </a:p>
        </p:txBody>
      </p:sp>
      <p:sp>
        <p:nvSpPr>
          <p:cNvPr id="200719" name="Text Box 15"/>
          <p:cNvSpPr txBox="1">
            <a:spLocks noChangeArrowheads="1"/>
          </p:cNvSpPr>
          <p:nvPr/>
        </p:nvSpPr>
        <p:spPr bwMode="auto">
          <a:xfrm rot="-1733461">
            <a:off x="6278563"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Xim-ri</a:t>
            </a:r>
          </a:p>
        </p:txBody>
      </p:sp>
      <p:sp>
        <p:nvSpPr>
          <p:cNvPr id="200720" name="Text Box 16"/>
          <p:cNvSpPr txBox="1">
            <a:spLocks noChangeArrowheads="1"/>
          </p:cNvSpPr>
          <p:nvPr/>
        </p:nvSpPr>
        <p:spPr bwMode="auto">
          <a:xfrm rot="-1733461">
            <a:off x="6699250"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Ôm-ri</a:t>
            </a:r>
          </a:p>
        </p:txBody>
      </p:sp>
      <p:sp>
        <p:nvSpPr>
          <p:cNvPr id="200721" name="Text Box 17"/>
          <p:cNvSpPr txBox="1">
            <a:spLocks noChangeArrowheads="1"/>
          </p:cNvSpPr>
          <p:nvPr/>
        </p:nvSpPr>
        <p:spPr bwMode="auto">
          <a:xfrm rot="-1733461">
            <a:off x="7119938" y="825500"/>
            <a:ext cx="129540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A-háp</a:t>
            </a:r>
          </a:p>
        </p:txBody>
      </p:sp>
      <p:sp>
        <p:nvSpPr>
          <p:cNvPr id="200722" name="Text Box 18"/>
          <p:cNvSpPr txBox="1">
            <a:spLocks noChangeArrowheads="1"/>
          </p:cNvSpPr>
          <p:nvPr/>
        </p:nvSpPr>
        <p:spPr bwMode="auto">
          <a:xfrm rot="-1733461">
            <a:off x="7540625"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A-cha-xia</a:t>
            </a:r>
          </a:p>
        </p:txBody>
      </p:sp>
      <p:sp>
        <p:nvSpPr>
          <p:cNvPr id="200723" name="Text Box 19"/>
          <p:cNvSpPr txBox="1">
            <a:spLocks noChangeArrowheads="1"/>
          </p:cNvSpPr>
          <p:nvPr/>
        </p:nvSpPr>
        <p:spPr bwMode="auto">
          <a:xfrm rot="-1733461">
            <a:off x="7961313"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Giô-ram</a:t>
            </a:r>
          </a:p>
        </p:txBody>
      </p:sp>
      <p:sp>
        <p:nvSpPr>
          <p:cNvPr id="200724" name="Text Box 20"/>
          <p:cNvSpPr txBox="1">
            <a:spLocks noChangeArrowheads="1"/>
          </p:cNvSpPr>
          <p:nvPr/>
        </p:nvSpPr>
        <p:spPr bwMode="auto">
          <a:xfrm rot="-1733461">
            <a:off x="4030663" y="1920875"/>
            <a:ext cx="1422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Rô-bô-am</a:t>
            </a:r>
          </a:p>
        </p:txBody>
      </p:sp>
      <p:sp>
        <p:nvSpPr>
          <p:cNvPr id="200725" name="Text Box 21"/>
          <p:cNvSpPr txBox="1">
            <a:spLocks noChangeArrowheads="1"/>
          </p:cNvSpPr>
          <p:nvPr/>
        </p:nvSpPr>
        <p:spPr bwMode="auto">
          <a:xfrm rot="-1733461">
            <a:off x="4716463" y="1952625"/>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A-bi-giam</a:t>
            </a:r>
          </a:p>
        </p:txBody>
      </p:sp>
      <p:sp>
        <p:nvSpPr>
          <p:cNvPr id="200726" name="Text Box 22"/>
          <p:cNvSpPr txBox="1">
            <a:spLocks noChangeArrowheads="1"/>
          </p:cNvSpPr>
          <p:nvPr/>
        </p:nvSpPr>
        <p:spPr bwMode="auto">
          <a:xfrm rot="-1733461">
            <a:off x="6008688" y="19065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A-sa</a:t>
            </a:r>
          </a:p>
        </p:txBody>
      </p:sp>
      <p:sp>
        <p:nvSpPr>
          <p:cNvPr id="200727" name="Text Box 23"/>
          <p:cNvSpPr txBox="1">
            <a:spLocks noChangeArrowheads="1"/>
          </p:cNvSpPr>
          <p:nvPr/>
        </p:nvSpPr>
        <p:spPr bwMode="auto">
          <a:xfrm rot="-1733461">
            <a:off x="6932613" y="1854200"/>
            <a:ext cx="169545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Giô-ram</a:t>
            </a:r>
          </a:p>
        </p:txBody>
      </p:sp>
      <p:sp>
        <p:nvSpPr>
          <p:cNvPr id="200728" name="Text Box 24"/>
          <p:cNvSpPr txBox="1">
            <a:spLocks noChangeArrowheads="1"/>
          </p:cNvSpPr>
          <p:nvPr/>
        </p:nvSpPr>
        <p:spPr bwMode="auto">
          <a:xfrm rot="-1733461">
            <a:off x="7380288" y="1952625"/>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A-cha-xia</a:t>
            </a:r>
          </a:p>
        </p:txBody>
      </p:sp>
      <p:sp>
        <p:nvSpPr>
          <p:cNvPr id="200729" name="Text Box 25"/>
          <p:cNvSpPr txBox="1">
            <a:spLocks noChangeArrowheads="1"/>
          </p:cNvSpPr>
          <p:nvPr/>
        </p:nvSpPr>
        <p:spPr bwMode="auto">
          <a:xfrm rot="-1733461">
            <a:off x="7800975" y="19669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A-tha-li</a:t>
            </a:r>
          </a:p>
        </p:txBody>
      </p:sp>
      <p:sp>
        <p:nvSpPr>
          <p:cNvPr id="2" name="Text Box 26"/>
          <p:cNvSpPr txBox="1">
            <a:spLocks noChangeArrowheads="1"/>
          </p:cNvSpPr>
          <p:nvPr/>
        </p:nvSpPr>
        <p:spPr bwMode="auto">
          <a:xfrm rot="-1733461">
            <a:off x="8281988" y="1995488"/>
            <a:ext cx="1084262"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Giô-ách</a:t>
            </a:r>
          </a:p>
        </p:txBody>
      </p:sp>
      <p:sp>
        <p:nvSpPr>
          <p:cNvPr id="200731" name="Text Box 27"/>
          <p:cNvSpPr txBox="1">
            <a:spLocks noChangeArrowheads="1"/>
          </p:cNvSpPr>
          <p:nvPr/>
        </p:nvSpPr>
        <p:spPr bwMode="auto">
          <a:xfrm rot="-1733461">
            <a:off x="8418513"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Giê-hu</a:t>
            </a:r>
          </a:p>
        </p:txBody>
      </p:sp>
      <p:sp>
        <p:nvSpPr>
          <p:cNvPr id="3" name="Text Box 28"/>
          <p:cNvSpPr txBox="1">
            <a:spLocks noChangeArrowheads="1"/>
          </p:cNvSpPr>
          <p:nvPr/>
        </p:nvSpPr>
        <p:spPr bwMode="auto">
          <a:xfrm rot="-1733461">
            <a:off x="6392863" y="1876425"/>
            <a:ext cx="169545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Giô-sa-phát</a:t>
            </a:r>
          </a:p>
        </p:txBody>
      </p:sp>
      <p:sp>
        <p:nvSpPr>
          <p:cNvPr id="200733" name="Text Box 29"/>
          <p:cNvSpPr txBox="1">
            <a:spLocks noChangeArrowheads="1"/>
          </p:cNvSpPr>
          <p:nvPr/>
        </p:nvSpPr>
        <p:spPr bwMode="auto">
          <a:xfrm rot="-1733461">
            <a:off x="-76200"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Giê-hu</a:t>
            </a:r>
          </a:p>
        </p:txBody>
      </p:sp>
      <p:sp>
        <p:nvSpPr>
          <p:cNvPr id="200734" name="Text Box 30"/>
          <p:cNvSpPr txBox="1">
            <a:spLocks noChangeArrowheads="1"/>
          </p:cNvSpPr>
          <p:nvPr/>
        </p:nvSpPr>
        <p:spPr bwMode="auto">
          <a:xfrm rot="-1733461">
            <a:off x="3730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Giô-a-cha</a:t>
            </a:r>
          </a:p>
        </p:txBody>
      </p:sp>
      <p:sp>
        <p:nvSpPr>
          <p:cNvPr id="4" name="Text Box 31"/>
          <p:cNvSpPr txBox="1">
            <a:spLocks noChangeArrowheads="1"/>
          </p:cNvSpPr>
          <p:nvPr/>
        </p:nvSpPr>
        <p:spPr bwMode="auto">
          <a:xfrm rot="-1733461">
            <a:off x="844550" y="2897188"/>
            <a:ext cx="1295400"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Giô-ách</a:t>
            </a:r>
            <a:endParaRPr lang="en-US" sz="2000" b="1">
              <a:solidFill>
                <a:srgbClr val="FFFF00"/>
              </a:solidFill>
              <a:latin typeface="Times" charset="0"/>
            </a:endParaRPr>
          </a:p>
        </p:txBody>
      </p:sp>
      <p:sp>
        <p:nvSpPr>
          <p:cNvPr id="200736" name="Text Box 32"/>
          <p:cNvSpPr txBox="1">
            <a:spLocks noChangeArrowheads="1"/>
          </p:cNvSpPr>
          <p:nvPr/>
        </p:nvSpPr>
        <p:spPr bwMode="auto">
          <a:xfrm rot="-1733461">
            <a:off x="1271588" y="2760663"/>
            <a:ext cx="1846262"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Giê-rô-bô-am 2</a:t>
            </a:r>
          </a:p>
        </p:txBody>
      </p:sp>
      <p:sp>
        <p:nvSpPr>
          <p:cNvPr id="200737" name="Text Box 33"/>
          <p:cNvSpPr txBox="1">
            <a:spLocks noChangeArrowheads="1"/>
          </p:cNvSpPr>
          <p:nvPr/>
        </p:nvSpPr>
        <p:spPr bwMode="auto">
          <a:xfrm rot="-1733461">
            <a:off x="1709738" y="2822575"/>
            <a:ext cx="1601787"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Xa-cha-ri</a:t>
            </a:r>
          </a:p>
        </p:txBody>
      </p:sp>
      <p:sp>
        <p:nvSpPr>
          <p:cNvPr id="200738" name="Text Box 34"/>
          <p:cNvSpPr txBox="1">
            <a:spLocks noChangeArrowheads="1"/>
          </p:cNvSpPr>
          <p:nvPr/>
        </p:nvSpPr>
        <p:spPr bwMode="auto">
          <a:xfrm rot="-1733461">
            <a:off x="2717800" y="2835275"/>
            <a:ext cx="1541463"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Mê-na-hem</a:t>
            </a:r>
          </a:p>
        </p:txBody>
      </p:sp>
      <p:sp>
        <p:nvSpPr>
          <p:cNvPr id="200739" name="Text Box 35"/>
          <p:cNvSpPr txBox="1">
            <a:spLocks noChangeArrowheads="1"/>
          </p:cNvSpPr>
          <p:nvPr/>
        </p:nvSpPr>
        <p:spPr bwMode="auto">
          <a:xfrm rot="-1733461">
            <a:off x="3232150"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Phê-ca-hia</a:t>
            </a:r>
          </a:p>
        </p:txBody>
      </p:sp>
      <p:sp>
        <p:nvSpPr>
          <p:cNvPr id="200740" name="Text Box 36"/>
          <p:cNvSpPr txBox="1">
            <a:spLocks noChangeArrowheads="1"/>
          </p:cNvSpPr>
          <p:nvPr/>
        </p:nvSpPr>
        <p:spPr bwMode="auto">
          <a:xfrm rot="-1733461">
            <a:off x="3652838"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Phê-ca</a:t>
            </a:r>
          </a:p>
        </p:txBody>
      </p:sp>
      <p:sp>
        <p:nvSpPr>
          <p:cNvPr id="5" name="Text Box 37"/>
          <p:cNvSpPr txBox="1">
            <a:spLocks noChangeArrowheads="1"/>
          </p:cNvSpPr>
          <p:nvPr/>
        </p:nvSpPr>
        <p:spPr bwMode="auto">
          <a:xfrm rot="-1733461">
            <a:off x="-7938" y="3963988"/>
            <a:ext cx="1422401"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Giô-ách</a:t>
            </a:r>
          </a:p>
        </p:txBody>
      </p:sp>
      <p:sp>
        <p:nvSpPr>
          <p:cNvPr id="200742" name="Text Box 38"/>
          <p:cNvSpPr txBox="1">
            <a:spLocks noChangeArrowheads="1"/>
          </p:cNvSpPr>
          <p:nvPr/>
        </p:nvSpPr>
        <p:spPr bwMode="auto">
          <a:xfrm rot="-1733461">
            <a:off x="1363663" y="399573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A-ma-xia</a:t>
            </a:r>
          </a:p>
        </p:txBody>
      </p:sp>
      <p:sp>
        <p:nvSpPr>
          <p:cNvPr id="200743" name="Text Box 39"/>
          <p:cNvSpPr txBox="1">
            <a:spLocks noChangeArrowheads="1"/>
          </p:cNvSpPr>
          <p:nvPr/>
        </p:nvSpPr>
        <p:spPr bwMode="auto">
          <a:xfrm rot="-1733461">
            <a:off x="2503488" y="399573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Ô-xia</a:t>
            </a:r>
          </a:p>
        </p:txBody>
      </p:sp>
      <p:sp>
        <p:nvSpPr>
          <p:cNvPr id="200744" name="Text Box 40"/>
          <p:cNvSpPr txBox="1">
            <a:spLocks noChangeArrowheads="1"/>
          </p:cNvSpPr>
          <p:nvPr/>
        </p:nvSpPr>
        <p:spPr bwMode="auto">
          <a:xfrm rot="-1733461">
            <a:off x="3924300" y="3897313"/>
            <a:ext cx="169545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A-cha</a:t>
            </a:r>
          </a:p>
        </p:txBody>
      </p:sp>
      <p:sp>
        <p:nvSpPr>
          <p:cNvPr id="200745" name="Text Box 41"/>
          <p:cNvSpPr txBox="1">
            <a:spLocks noChangeArrowheads="1"/>
          </p:cNvSpPr>
          <p:nvPr/>
        </p:nvSpPr>
        <p:spPr bwMode="auto">
          <a:xfrm rot="-1733461">
            <a:off x="4905375" y="40243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Ê-xê-chia</a:t>
            </a:r>
          </a:p>
        </p:txBody>
      </p:sp>
      <p:sp>
        <p:nvSpPr>
          <p:cNvPr id="200746" name="Text Box 42"/>
          <p:cNvSpPr txBox="1">
            <a:spLocks noChangeArrowheads="1"/>
          </p:cNvSpPr>
          <p:nvPr/>
        </p:nvSpPr>
        <p:spPr bwMode="auto">
          <a:xfrm rot="-1733461">
            <a:off x="6240463" y="40243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Ma-na-se</a:t>
            </a:r>
          </a:p>
        </p:txBody>
      </p:sp>
      <p:sp>
        <p:nvSpPr>
          <p:cNvPr id="200747" name="Text Box 43"/>
          <p:cNvSpPr txBox="1">
            <a:spLocks noChangeArrowheads="1"/>
          </p:cNvSpPr>
          <p:nvPr/>
        </p:nvSpPr>
        <p:spPr bwMode="auto">
          <a:xfrm rot="-1733461">
            <a:off x="7078663" y="4116388"/>
            <a:ext cx="914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A-môn</a:t>
            </a:r>
          </a:p>
        </p:txBody>
      </p:sp>
      <p:sp>
        <p:nvSpPr>
          <p:cNvPr id="200748" name="Text Box 44"/>
          <p:cNvSpPr txBox="1">
            <a:spLocks noChangeArrowheads="1"/>
          </p:cNvSpPr>
          <p:nvPr/>
        </p:nvSpPr>
        <p:spPr bwMode="auto">
          <a:xfrm rot="-1733461">
            <a:off x="3384550" y="3919538"/>
            <a:ext cx="169545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Giô-tham</a:t>
            </a:r>
          </a:p>
        </p:txBody>
      </p:sp>
      <p:sp>
        <p:nvSpPr>
          <p:cNvPr id="200749" name="Text Box 45"/>
          <p:cNvSpPr txBox="1">
            <a:spLocks noChangeArrowheads="1"/>
          </p:cNvSpPr>
          <p:nvPr/>
        </p:nvSpPr>
        <p:spPr bwMode="auto">
          <a:xfrm rot="-1733461">
            <a:off x="22018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Sa-lum</a:t>
            </a:r>
          </a:p>
        </p:txBody>
      </p:sp>
      <p:sp>
        <p:nvSpPr>
          <p:cNvPr id="200750" name="Text Box 46"/>
          <p:cNvSpPr txBox="1">
            <a:spLocks noChangeArrowheads="1"/>
          </p:cNvSpPr>
          <p:nvPr/>
        </p:nvSpPr>
        <p:spPr bwMode="auto">
          <a:xfrm rot="-1733461">
            <a:off x="41068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Ô-sê</a:t>
            </a:r>
          </a:p>
        </p:txBody>
      </p:sp>
      <p:sp>
        <p:nvSpPr>
          <p:cNvPr id="200751" name="Text Box 47"/>
          <p:cNvSpPr txBox="1">
            <a:spLocks noChangeArrowheads="1"/>
          </p:cNvSpPr>
          <p:nvPr/>
        </p:nvSpPr>
        <p:spPr bwMode="auto">
          <a:xfrm rot="-1733461">
            <a:off x="7980363" y="4071938"/>
            <a:ext cx="1084262"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Giô-si-a</a:t>
            </a:r>
          </a:p>
        </p:txBody>
      </p:sp>
      <p:sp>
        <p:nvSpPr>
          <p:cNvPr id="200752" name="Text Box 48"/>
          <p:cNvSpPr txBox="1">
            <a:spLocks noChangeArrowheads="1"/>
          </p:cNvSpPr>
          <p:nvPr/>
        </p:nvSpPr>
        <p:spPr bwMode="auto">
          <a:xfrm rot="-1733461">
            <a:off x="-84138" y="5776913"/>
            <a:ext cx="1295401"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Giô-a-cha</a:t>
            </a:r>
          </a:p>
        </p:txBody>
      </p:sp>
      <p:sp>
        <p:nvSpPr>
          <p:cNvPr id="200753" name="Text Box 49"/>
          <p:cNvSpPr txBox="1">
            <a:spLocks noChangeArrowheads="1"/>
          </p:cNvSpPr>
          <p:nvPr/>
        </p:nvSpPr>
        <p:spPr bwMode="auto">
          <a:xfrm rot="-1733461">
            <a:off x="381000" y="5646738"/>
            <a:ext cx="1825625"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Giê-hô-gia-kim</a:t>
            </a:r>
          </a:p>
        </p:txBody>
      </p:sp>
      <p:sp>
        <p:nvSpPr>
          <p:cNvPr id="200754" name="Text Box 50"/>
          <p:cNvSpPr txBox="1">
            <a:spLocks noChangeArrowheads="1"/>
          </p:cNvSpPr>
          <p:nvPr/>
        </p:nvSpPr>
        <p:spPr bwMode="auto">
          <a:xfrm rot="-1733461">
            <a:off x="833438" y="5664200"/>
            <a:ext cx="1754187"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Giê-hô-gia-kin</a:t>
            </a:r>
          </a:p>
        </p:txBody>
      </p:sp>
      <p:sp>
        <p:nvSpPr>
          <p:cNvPr id="200755" name="Text Box 51"/>
          <p:cNvSpPr txBox="1">
            <a:spLocks noChangeArrowheads="1"/>
          </p:cNvSpPr>
          <p:nvPr/>
        </p:nvSpPr>
        <p:spPr bwMode="auto">
          <a:xfrm rot="-1733461">
            <a:off x="1400175" y="5767388"/>
            <a:ext cx="1335088"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Sê-đê-kia</a:t>
            </a:r>
          </a:p>
        </p:txBody>
      </p:sp>
      <p:sp>
        <p:nvSpPr>
          <p:cNvPr id="200756" name="Text Box 52"/>
          <p:cNvSpPr txBox="1">
            <a:spLocks noChangeArrowheads="1"/>
          </p:cNvSpPr>
          <p:nvPr/>
        </p:nvSpPr>
        <p:spPr bwMode="auto">
          <a:xfrm rot="1479">
            <a:off x="4113213" y="1295400"/>
            <a:ext cx="21336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solidFill>
                  <a:srgbClr val="FFFF00"/>
                </a:solidFill>
                <a:latin typeface="Times" pitchFamily="-112" charset="0"/>
                <a:ea typeface="+mn-ea"/>
                <a:cs typeface="+mn-cs"/>
              </a:rPr>
              <a:t>GNBEZOAAGG</a:t>
            </a:r>
          </a:p>
        </p:txBody>
      </p:sp>
      <p:sp>
        <p:nvSpPr>
          <p:cNvPr id="200757" name="Text Box 53"/>
          <p:cNvSpPr txBox="1">
            <a:spLocks noChangeArrowheads="1"/>
          </p:cNvSpPr>
          <p:nvPr/>
        </p:nvSpPr>
        <p:spPr bwMode="auto">
          <a:xfrm rot="1479">
            <a:off x="835025" y="4572000"/>
            <a:ext cx="2592388"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latin typeface="Times" pitchFamily="-112" charset="0"/>
                <a:ea typeface="+mn-ea"/>
                <a:cs typeface="+mn-cs"/>
              </a:rPr>
              <a:t>GAO   G</a:t>
            </a:r>
            <a:r>
              <a:rPr lang="en-US" sz="2000" b="1">
                <a:solidFill>
                  <a:srgbClr val="F3B600"/>
                </a:solidFill>
                <a:latin typeface="Times" pitchFamily="-112" charset="0"/>
                <a:ea typeface="+mn-ea"/>
                <a:cs typeface="+mn-cs"/>
              </a:rPr>
              <a:t>A</a:t>
            </a:r>
            <a:r>
              <a:rPr lang="en-US" sz="2000" b="1">
                <a:latin typeface="Times" pitchFamily="-112" charset="0"/>
                <a:ea typeface="+mn-ea"/>
                <a:cs typeface="+mn-cs"/>
              </a:rPr>
              <a:t>E   </a:t>
            </a:r>
            <a:r>
              <a:rPr lang="en-US" sz="2000" b="1">
                <a:solidFill>
                  <a:srgbClr val="F3B600"/>
                </a:solidFill>
                <a:latin typeface="Times" pitchFamily="-112" charset="0"/>
                <a:ea typeface="+mn-ea"/>
                <a:cs typeface="+mn-cs"/>
              </a:rPr>
              <a:t>MA</a:t>
            </a:r>
            <a:r>
              <a:rPr lang="en-US" sz="2000" b="1">
                <a:latin typeface="Times" pitchFamily="-112" charset="0"/>
                <a:ea typeface="+mn-ea"/>
                <a:cs typeface="+mn-cs"/>
              </a:rPr>
              <a:t>G</a:t>
            </a:r>
          </a:p>
        </p:txBody>
      </p:sp>
      <p:sp>
        <p:nvSpPr>
          <p:cNvPr id="6" name="Text Box 54"/>
          <p:cNvSpPr txBox="1">
            <a:spLocks noChangeArrowheads="1"/>
          </p:cNvSpPr>
          <p:nvPr/>
        </p:nvSpPr>
        <p:spPr bwMode="auto">
          <a:xfrm rot="1479">
            <a:off x="0" y="3352800"/>
            <a:ext cx="18288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FFFF00"/>
                </a:solidFill>
                <a:latin typeface="Times" charset="0"/>
              </a:rPr>
              <a:t>U Cha Ách 2</a:t>
            </a:r>
          </a:p>
        </p:txBody>
      </p:sp>
      <p:sp>
        <p:nvSpPr>
          <p:cNvPr id="200759" name="Text Box 55"/>
          <p:cNvSpPr txBox="1">
            <a:spLocks noChangeArrowheads="1"/>
          </p:cNvSpPr>
          <p:nvPr/>
        </p:nvSpPr>
        <p:spPr bwMode="auto">
          <a:xfrm rot="1479">
            <a:off x="2362200" y="3352800"/>
            <a:ext cx="18288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0" hangingPunct="0">
              <a:spcBef>
                <a:spcPct val="0"/>
              </a:spcBef>
              <a:defRPr/>
            </a:pPr>
            <a:r>
              <a:rPr lang="en-US" sz="2000" b="1">
                <a:solidFill>
                  <a:srgbClr val="FFFF00"/>
                </a:solidFill>
                <a:latin typeface="Times" pitchFamily="-112" charset="0"/>
                <a:ea typeface="+mn-ea"/>
                <a:cs typeface="+mn-cs"/>
              </a:rPr>
              <a:t>XS MPPÔ</a:t>
            </a:r>
          </a:p>
        </p:txBody>
      </p:sp>
      <p:sp>
        <p:nvSpPr>
          <p:cNvPr id="7" name="Text Box 56"/>
          <p:cNvSpPr txBox="1">
            <a:spLocks noChangeArrowheads="1"/>
          </p:cNvSpPr>
          <p:nvPr/>
        </p:nvSpPr>
        <p:spPr bwMode="auto">
          <a:xfrm rot="1479">
            <a:off x="-76200" y="6324600"/>
            <a:ext cx="2439988"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3B600"/>
                </a:solidFill>
                <a:latin typeface="Times" charset="0"/>
              </a:rPr>
              <a:t>Ách Kim Kin Sê</a:t>
            </a:r>
          </a:p>
        </p:txBody>
      </p:sp>
      <p:sp>
        <p:nvSpPr>
          <p:cNvPr id="200761" name="Text Box 57"/>
          <p:cNvSpPr txBox="1">
            <a:spLocks noChangeArrowheads="1"/>
          </p:cNvSpPr>
          <p:nvPr/>
        </p:nvSpPr>
        <p:spPr bwMode="auto">
          <a:xfrm rot="1479">
            <a:off x="4114800" y="2422525"/>
            <a:ext cx="18288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solidFill>
                  <a:srgbClr val="F3B600"/>
                </a:solidFill>
                <a:latin typeface="Times" pitchFamily="-112" charset="0"/>
                <a:ea typeface="+mn-ea"/>
                <a:cs typeface="+mn-cs"/>
              </a:rPr>
              <a:t>RA</a:t>
            </a:r>
            <a:r>
              <a:rPr lang="en-US" sz="2000" b="1">
                <a:latin typeface="Times" pitchFamily="-112" charset="0"/>
                <a:ea typeface="+mn-ea"/>
                <a:cs typeface="+mn-cs"/>
              </a:rPr>
              <a:t>AG</a:t>
            </a:r>
            <a:r>
              <a:rPr lang="en-US" sz="2000" b="1">
                <a:solidFill>
                  <a:srgbClr val="F3B600"/>
                </a:solidFill>
                <a:latin typeface="Times" pitchFamily="-112" charset="0"/>
                <a:ea typeface="+mn-ea"/>
                <a:cs typeface="+mn-cs"/>
              </a:rPr>
              <a:t>GAA</a:t>
            </a:r>
            <a:r>
              <a:rPr lang="en-US" sz="2000" b="1">
                <a:latin typeface="Times" pitchFamily="-112" charset="0"/>
                <a:ea typeface="+mn-ea"/>
                <a:cs typeface="+mn-cs"/>
              </a:rPr>
              <a:t>G</a:t>
            </a:r>
          </a:p>
        </p:txBody>
      </p:sp>
      <p:sp>
        <p:nvSpPr>
          <p:cNvPr id="8" name="Text Box 58"/>
          <p:cNvSpPr txBox="1">
            <a:spLocks noChangeArrowheads="1"/>
          </p:cNvSpPr>
          <p:nvPr/>
        </p:nvSpPr>
        <p:spPr bwMode="auto">
          <a:xfrm rot="1479">
            <a:off x="4875213" y="5087938"/>
            <a:ext cx="3962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FFF00"/>
                </a:solidFill>
                <a:latin typeface="Times" charset="0"/>
              </a:rPr>
              <a:t>Các vua của Israel (tất cả đều xấu)</a:t>
            </a:r>
          </a:p>
        </p:txBody>
      </p:sp>
      <p:sp>
        <p:nvSpPr>
          <p:cNvPr id="200762" name="Text Box 59"/>
          <p:cNvSpPr txBox="1">
            <a:spLocks noChangeArrowheads="1"/>
          </p:cNvSpPr>
          <p:nvPr/>
        </p:nvSpPr>
        <p:spPr bwMode="auto">
          <a:xfrm rot="1479">
            <a:off x="4876800" y="5470525"/>
            <a:ext cx="3581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3B600"/>
                </a:solidFill>
                <a:latin typeface="Times" charset="0"/>
              </a:rPr>
              <a:t>Các vua xấu của Giu-đa</a:t>
            </a:r>
          </a:p>
        </p:txBody>
      </p:sp>
      <p:sp>
        <p:nvSpPr>
          <p:cNvPr id="200763" name="Text Box 60"/>
          <p:cNvSpPr txBox="1">
            <a:spLocks noChangeArrowheads="1"/>
          </p:cNvSpPr>
          <p:nvPr/>
        </p:nvSpPr>
        <p:spPr bwMode="auto">
          <a:xfrm rot="1479">
            <a:off x="4876800" y="5851525"/>
            <a:ext cx="3581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Times" charset="0"/>
              </a:rPr>
              <a:t>Các vua tốt của Giu-đa</a:t>
            </a:r>
          </a:p>
        </p:txBody>
      </p:sp>
      <p:sp>
        <p:nvSpPr>
          <p:cNvPr id="200764" name="Line 61"/>
          <p:cNvSpPr>
            <a:spLocks noChangeShapeType="1"/>
          </p:cNvSpPr>
          <p:nvPr/>
        </p:nvSpPr>
        <p:spPr bwMode="auto">
          <a:xfrm flipV="1">
            <a:off x="50292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0765" name="Line 62"/>
          <p:cNvSpPr>
            <a:spLocks noChangeShapeType="1"/>
          </p:cNvSpPr>
          <p:nvPr/>
        </p:nvSpPr>
        <p:spPr bwMode="auto">
          <a:xfrm flipV="1">
            <a:off x="60960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0766" name="Line 63"/>
          <p:cNvSpPr>
            <a:spLocks noChangeShapeType="1"/>
          </p:cNvSpPr>
          <p:nvPr/>
        </p:nvSpPr>
        <p:spPr bwMode="auto">
          <a:xfrm flipV="1">
            <a:off x="65532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0767" name="Line 64"/>
          <p:cNvSpPr>
            <a:spLocks noChangeShapeType="1"/>
          </p:cNvSpPr>
          <p:nvPr/>
        </p:nvSpPr>
        <p:spPr bwMode="auto">
          <a:xfrm flipV="1">
            <a:off x="20574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0768" name="Line 65"/>
          <p:cNvSpPr>
            <a:spLocks noChangeShapeType="1"/>
          </p:cNvSpPr>
          <p:nvPr/>
        </p:nvSpPr>
        <p:spPr bwMode="auto">
          <a:xfrm flipV="1">
            <a:off x="25908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0769" name="Line 66"/>
          <p:cNvSpPr>
            <a:spLocks noChangeShapeType="1"/>
          </p:cNvSpPr>
          <p:nvPr/>
        </p:nvSpPr>
        <p:spPr bwMode="auto">
          <a:xfrm flipV="1">
            <a:off x="35052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0770" name="Line 67"/>
          <p:cNvSpPr>
            <a:spLocks noChangeShapeType="1"/>
          </p:cNvSpPr>
          <p:nvPr/>
        </p:nvSpPr>
        <p:spPr bwMode="auto">
          <a:xfrm flipV="1">
            <a:off x="39624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0771" name="Line 68"/>
          <p:cNvSpPr>
            <a:spLocks noChangeShapeType="1"/>
          </p:cNvSpPr>
          <p:nvPr/>
        </p:nvSpPr>
        <p:spPr bwMode="auto">
          <a:xfrm flipV="1">
            <a:off x="83058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5"/>
                                        </p:tgtEl>
                                        <p:attrNameLst>
                                          <p:attrName>style.visibility</p:attrName>
                                        </p:attrNameLst>
                                      </p:cBhvr>
                                      <p:to>
                                        <p:strVal val="visible"/>
                                      </p:to>
                                    </p:set>
                                    <p:animEffect transition="in" filter="fade">
                                      <p:cBhvr>
                                        <p:cTn id="7" dur="500"/>
                                        <p:tgtEl>
                                          <p:spTgt spid="2007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16"/>
                                        </p:tgtEl>
                                        <p:attrNameLst>
                                          <p:attrName>style.visibility</p:attrName>
                                        </p:attrNameLst>
                                      </p:cBhvr>
                                      <p:to>
                                        <p:strVal val="visible"/>
                                      </p:to>
                                    </p:set>
                                    <p:animEffect transition="in" filter="fade">
                                      <p:cBhvr>
                                        <p:cTn id="12" dur="500"/>
                                        <p:tgtEl>
                                          <p:spTgt spid="2007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17"/>
                                        </p:tgtEl>
                                        <p:attrNameLst>
                                          <p:attrName>style.visibility</p:attrName>
                                        </p:attrNameLst>
                                      </p:cBhvr>
                                      <p:to>
                                        <p:strVal val="visible"/>
                                      </p:to>
                                    </p:set>
                                    <p:animEffect transition="in" filter="fade">
                                      <p:cBhvr>
                                        <p:cTn id="17" dur="500"/>
                                        <p:tgtEl>
                                          <p:spTgt spid="200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18"/>
                                        </p:tgtEl>
                                        <p:attrNameLst>
                                          <p:attrName>style.visibility</p:attrName>
                                        </p:attrNameLst>
                                      </p:cBhvr>
                                      <p:to>
                                        <p:strVal val="visible"/>
                                      </p:to>
                                    </p:set>
                                    <p:animEffect transition="in" filter="fade">
                                      <p:cBhvr>
                                        <p:cTn id="22" dur="500"/>
                                        <p:tgtEl>
                                          <p:spTgt spid="2007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0719"/>
                                        </p:tgtEl>
                                        <p:attrNameLst>
                                          <p:attrName>style.visibility</p:attrName>
                                        </p:attrNameLst>
                                      </p:cBhvr>
                                      <p:to>
                                        <p:strVal val="visible"/>
                                      </p:to>
                                    </p:set>
                                    <p:animEffect transition="in" filter="fade">
                                      <p:cBhvr>
                                        <p:cTn id="27" dur="500"/>
                                        <p:tgtEl>
                                          <p:spTgt spid="2007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0720"/>
                                        </p:tgtEl>
                                        <p:attrNameLst>
                                          <p:attrName>style.visibility</p:attrName>
                                        </p:attrNameLst>
                                      </p:cBhvr>
                                      <p:to>
                                        <p:strVal val="visible"/>
                                      </p:to>
                                    </p:set>
                                    <p:animEffect transition="in" filter="fade">
                                      <p:cBhvr>
                                        <p:cTn id="32" dur="500"/>
                                        <p:tgtEl>
                                          <p:spTgt spid="2007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0721"/>
                                        </p:tgtEl>
                                        <p:attrNameLst>
                                          <p:attrName>style.visibility</p:attrName>
                                        </p:attrNameLst>
                                      </p:cBhvr>
                                      <p:to>
                                        <p:strVal val="visible"/>
                                      </p:to>
                                    </p:set>
                                    <p:animEffect transition="in" filter="fade">
                                      <p:cBhvr>
                                        <p:cTn id="37" dur="500"/>
                                        <p:tgtEl>
                                          <p:spTgt spid="2007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0722"/>
                                        </p:tgtEl>
                                        <p:attrNameLst>
                                          <p:attrName>style.visibility</p:attrName>
                                        </p:attrNameLst>
                                      </p:cBhvr>
                                      <p:to>
                                        <p:strVal val="visible"/>
                                      </p:to>
                                    </p:set>
                                    <p:animEffect transition="in" filter="fade">
                                      <p:cBhvr>
                                        <p:cTn id="42" dur="500"/>
                                        <p:tgtEl>
                                          <p:spTgt spid="2007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0723"/>
                                        </p:tgtEl>
                                        <p:attrNameLst>
                                          <p:attrName>style.visibility</p:attrName>
                                        </p:attrNameLst>
                                      </p:cBhvr>
                                      <p:to>
                                        <p:strVal val="visible"/>
                                      </p:to>
                                    </p:set>
                                    <p:animEffect transition="in" filter="fade">
                                      <p:cBhvr>
                                        <p:cTn id="47" dur="500"/>
                                        <p:tgtEl>
                                          <p:spTgt spid="2007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0731"/>
                                        </p:tgtEl>
                                        <p:attrNameLst>
                                          <p:attrName>style.visibility</p:attrName>
                                        </p:attrNameLst>
                                      </p:cBhvr>
                                      <p:to>
                                        <p:strVal val="visible"/>
                                      </p:to>
                                    </p:set>
                                    <p:animEffect transition="in" filter="fade">
                                      <p:cBhvr>
                                        <p:cTn id="52" dur="500"/>
                                        <p:tgtEl>
                                          <p:spTgt spid="2007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0756"/>
                                        </p:tgtEl>
                                        <p:attrNameLst>
                                          <p:attrName>style.visibility</p:attrName>
                                        </p:attrNameLst>
                                      </p:cBhvr>
                                      <p:to>
                                        <p:strVal val="visible"/>
                                      </p:to>
                                    </p:set>
                                    <p:animEffect transition="in" filter="fade">
                                      <p:cBhvr>
                                        <p:cTn id="57" dur="500"/>
                                        <p:tgtEl>
                                          <p:spTgt spid="200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5" grpId="0" autoUpdateAnimBg="0"/>
      <p:bldP spid="200716" grpId="0" autoUpdateAnimBg="0"/>
      <p:bldP spid="200717" grpId="0" autoUpdateAnimBg="0"/>
      <p:bldP spid="200718" grpId="0" autoUpdateAnimBg="0"/>
      <p:bldP spid="200719" grpId="0" autoUpdateAnimBg="0"/>
      <p:bldP spid="200720" grpId="0" autoUpdateAnimBg="0"/>
      <p:bldP spid="200721" grpId="0" autoUpdateAnimBg="0"/>
      <p:bldP spid="200722" grpId="0" autoUpdateAnimBg="0"/>
      <p:bldP spid="200723" grpId="0" autoUpdateAnimBg="0"/>
      <p:bldP spid="200731" grpId="0" autoUpdateAnimBg="0"/>
      <p:bldP spid="20075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ChangeArrowheads="1"/>
          </p:cNvSpPr>
          <p:nvPr/>
        </p:nvSpPr>
        <p:spPr bwMode="auto">
          <a:xfrm>
            <a:off x="0" y="19050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2754" name="Rectangle 3"/>
          <p:cNvSpPr>
            <a:spLocks noChangeArrowheads="1"/>
          </p:cNvSpPr>
          <p:nvPr/>
        </p:nvSpPr>
        <p:spPr bwMode="auto">
          <a:xfrm>
            <a:off x="4114800" y="24384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2755" name="Rectangle 4"/>
          <p:cNvSpPr>
            <a:spLocks noChangeArrowheads="1"/>
          </p:cNvSpPr>
          <p:nvPr/>
        </p:nvSpPr>
        <p:spPr bwMode="auto">
          <a:xfrm>
            <a:off x="4114800" y="1371600"/>
            <a:ext cx="5029200" cy="304800"/>
          </a:xfrm>
          <a:prstGeom prst="rect">
            <a:avLst/>
          </a:prstGeom>
          <a:solidFill>
            <a:srgbClr val="004200"/>
          </a:solidFill>
          <a:ln w="12700" cap="sq">
            <a:solidFill>
              <a:schemeClr val="tx1"/>
            </a:solidFill>
            <a:miter lim="800000"/>
            <a:headEnd type="none" w="sm" len="sm"/>
            <a:tailEnd type="none" w="sm" len="sm"/>
          </a:ln>
        </p:spPr>
        <p:txBody>
          <a:bodyPr wrap="none" anchor="ctr"/>
          <a:lstStyle/>
          <a:p>
            <a:endParaRPr lang="en-US"/>
          </a:p>
        </p:txBody>
      </p:sp>
      <p:sp>
        <p:nvSpPr>
          <p:cNvPr id="202756"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2757" name="Rectangle 6"/>
          <p:cNvSpPr>
            <a:spLocks noChangeArrowheads="1"/>
          </p:cNvSpPr>
          <p:nvPr/>
        </p:nvSpPr>
        <p:spPr bwMode="auto">
          <a:xfrm>
            <a:off x="0" y="3429000"/>
            <a:ext cx="4343400" cy="304800"/>
          </a:xfrm>
          <a:prstGeom prst="rect">
            <a:avLst/>
          </a:prstGeom>
          <a:solidFill>
            <a:srgbClr val="004200"/>
          </a:solidFill>
          <a:ln w="12700" cap="sq">
            <a:solidFill>
              <a:schemeClr val="tx1"/>
            </a:solidFill>
            <a:miter lim="800000"/>
            <a:headEnd type="none" w="sm" len="sm"/>
            <a:tailEnd type="none" w="sm" len="sm"/>
          </a:ln>
        </p:spPr>
        <p:txBody>
          <a:bodyPr wrap="none" anchor="ctr"/>
          <a:lstStyle/>
          <a:p>
            <a:endParaRPr lang="en-US"/>
          </a:p>
        </p:txBody>
      </p:sp>
      <p:sp>
        <p:nvSpPr>
          <p:cNvPr id="202758" name="Rectangle 7"/>
          <p:cNvSpPr>
            <a:spLocks noChangeArrowheads="1"/>
          </p:cNvSpPr>
          <p:nvPr/>
        </p:nvSpPr>
        <p:spPr bwMode="auto">
          <a:xfrm>
            <a:off x="3657600" y="6400800"/>
            <a:ext cx="548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2759" name="Rectangle 8"/>
          <p:cNvSpPr>
            <a:spLocks noChangeArrowheads="1"/>
          </p:cNvSpPr>
          <p:nvPr/>
        </p:nvSpPr>
        <p:spPr bwMode="auto">
          <a:xfrm>
            <a:off x="0" y="6400800"/>
            <a:ext cx="2286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2760" name="Rectangle 9"/>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chemeClr val="tx1"/>
                </a:solidFill>
                <a:latin typeface="Times New Roman" charset="0"/>
              </a:rPr>
              <a:t>Các tiền vương miền nam</a:t>
            </a:r>
            <a:endParaRPr kumimoji="1" lang="en-US">
              <a:latin typeface="Times New Roman" charset="0"/>
            </a:endParaRPr>
          </a:p>
        </p:txBody>
      </p:sp>
      <p:sp>
        <p:nvSpPr>
          <p:cNvPr id="281610" name="Text Box 10"/>
          <p:cNvSpPr txBox="1">
            <a:spLocks noChangeArrowheads="1"/>
          </p:cNvSpPr>
          <p:nvPr/>
        </p:nvSpPr>
        <p:spPr bwMode="auto">
          <a:xfrm>
            <a:off x="7391400" y="76200"/>
            <a:ext cx="16764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spcBef>
                <a:spcPct val="0"/>
              </a:spcBef>
              <a:defRPr/>
            </a:pPr>
            <a:r>
              <a:rPr lang="en-US" sz="2400" b="1">
                <a:latin typeface="Arial" pitchFamily="34" charset="0"/>
                <a:ea typeface="+mn-ea"/>
                <a:cs typeface="+mn-cs"/>
              </a:rPr>
              <a:t>232 &amp; 342</a:t>
            </a:r>
          </a:p>
        </p:txBody>
      </p:sp>
      <p:sp>
        <p:nvSpPr>
          <p:cNvPr id="281611" name="Text Box 11"/>
          <p:cNvSpPr txBox="1">
            <a:spLocks noChangeArrowheads="1"/>
          </p:cNvSpPr>
          <p:nvPr/>
        </p:nvSpPr>
        <p:spPr bwMode="auto">
          <a:xfrm rot="-1733461">
            <a:off x="3889375" y="815975"/>
            <a:ext cx="1598613"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Giê-rô-bô-am</a:t>
            </a:r>
          </a:p>
        </p:txBody>
      </p:sp>
      <p:sp>
        <p:nvSpPr>
          <p:cNvPr id="202763" name="Text Box 12"/>
          <p:cNvSpPr txBox="1">
            <a:spLocks noChangeArrowheads="1"/>
          </p:cNvSpPr>
          <p:nvPr/>
        </p:nvSpPr>
        <p:spPr bwMode="auto">
          <a:xfrm rot="-1733461">
            <a:off x="4487863" y="825500"/>
            <a:ext cx="129540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Na-đá[</a:t>
            </a:r>
          </a:p>
        </p:txBody>
      </p:sp>
      <p:sp>
        <p:nvSpPr>
          <p:cNvPr id="281613" name="Text Box 13"/>
          <p:cNvSpPr txBox="1">
            <a:spLocks noChangeArrowheads="1"/>
          </p:cNvSpPr>
          <p:nvPr/>
        </p:nvSpPr>
        <p:spPr bwMode="auto">
          <a:xfrm rot="-1733461">
            <a:off x="5416550"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Ba-a-sa</a:t>
            </a:r>
          </a:p>
        </p:txBody>
      </p:sp>
      <p:sp>
        <p:nvSpPr>
          <p:cNvPr id="281614" name="Text Box 14"/>
          <p:cNvSpPr txBox="1">
            <a:spLocks noChangeArrowheads="1"/>
          </p:cNvSpPr>
          <p:nvPr/>
        </p:nvSpPr>
        <p:spPr bwMode="auto">
          <a:xfrm rot="-1733461">
            <a:off x="5859463"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Ê-la</a:t>
            </a:r>
          </a:p>
        </p:txBody>
      </p:sp>
      <p:sp>
        <p:nvSpPr>
          <p:cNvPr id="281615" name="Text Box 15"/>
          <p:cNvSpPr txBox="1">
            <a:spLocks noChangeArrowheads="1"/>
          </p:cNvSpPr>
          <p:nvPr/>
        </p:nvSpPr>
        <p:spPr bwMode="auto">
          <a:xfrm rot="-1733461">
            <a:off x="6278563"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Xim-ri</a:t>
            </a:r>
          </a:p>
        </p:txBody>
      </p:sp>
      <p:sp>
        <p:nvSpPr>
          <p:cNvPr id="281616" name="Text Box 16"/>
          <p:cNvSpPr txBox="1">
            <a:spLocks noChangeArrowheads="1"/>
          </p:cNvSpPr>
          <p:nvPr/>
        </p:nvSpPr>
        <p:spPr bwMode="auto">
          <a:xfrm rot="-1733461">
            <a:off x="6699250"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Ôm-ri</a:t>
            </a:r>
          </a:p>
        </p:txBody>
      </p:sp>
      <p:sp>
        <p:nvSpPr>
          <p:cNvPr id="202768" name="Text Box 17"/>
          <p:cNvSpPr txBox="1">
            <a:spLocks noChangeArrowheads="1"/>
          </p:cNvSpPr>
          <p:nvPr/>
        </p:nvSpPr>
        <p:spPr bwMode="auto">
          <a:xfrm rot="-1733461">
            <a:off x="7119938" y="825500"/>
            <a:ext cx="129540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A-háp</a:t>
            </a:r>
          </a:p>
        </p:txBody>
      </p:sp>
      <p:sp>
        <p:nvSpPr>
          <p:cNvPr id="281618" name="Text Box 18"/>
          <p:cNvSpPr txBox="1">
            <a:spLocks noChangeArrowheads="1"/>
          </p:cNvSpPr>
          <p:nvPr/>
        </p:nvSpPr>
        <p:spPr bwMode="auto">
          <a:xfrm rot="-1733461">
            <a:off x="7540625"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A-cha-xia</a:t>
            </a:r>
          </a:p>
        </p:txBody>
      </p:sp>
      <p:sp>
        <p:nvSpPr>
          <p:cNvPr id="281619" name="Text Box 19"/>
          <p:cNvSpPr txBox="1">
            <a:spLocks noChangeArrowheads="1"/>
          </p:cNvSpPr>
          <p:nvPr/>
        </p:nvSpPr>
        <p:spPr bwMode="auto">
          <a:xfrm rot="-1733461">
            <a:off x="7961313"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Giô-ram</a:t>
            </a:r>
          </a:p>
        </p:txBody>
      </p:sp>
      <p:sp>
        <p:nvSpPr>
          <p:cNvPr id="281620" name="Text Box 20"/>
          <p:cNvSpPr txBox="1">
            <a:spLocks noChangeArrowheads="1"/>
          </p:cNvSpPr>
          <p:nvPr/>
        </p:nvSpPr>
        <p:spPr bwMode="auto">
          <a:xfrm rot="-1733461">
            <a:off x="4030663" y="1920875"/>
            <a:ext cx="1422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Rô-bô-am</a:t>
            </a:r>
          </a:p>
        </p:txBody>
      </p:sp>
      <p:sp>
        <p:nvSpPr>
          <p:cNvPr id="281621" name="Text Box 21"/>
          <p:cNvSpPr txBox="1">
            <a:spLocks noChangeArrowheads="1"/>
          </p:cNvSpPr>
          <p:nvPr/>
        </p:nvSpPr>
        <p:spPr bwMode="auto">
          <a:xfrm rot="-1733461">
            <a:off x="4716463" y="1952625"/>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A-bi-giam</a:t>
            </a:r>
          </a:p>
        </p:txBody>
      </p:sp>
      <p:sp>
        <p:nvSpPr>
          <p:cNvPr id="281622" name="Text Box 22"/>
          <p:cNvSpPr txBox="1">
            <a:spLocks noChangeArrowheads="1"/>
          </p:cNvSpPr>
          <p:nvPr/>
        </p:nvSpPr>
        <p:spPr bwMode="auto">
          <a:xfrm rot="-1733461">
            <a:off x="6008688" y="19065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A-sa</a:t>
            </a:r>
          </a:p>
        </p:txBody>
      </p:sp>
      <p:sp>
        <p:nvSpPr>
          <p:cNvPr id="281623" name="Text Box 23"/>
          <p:cNvSpPr txBox="1">
            <a:spLocks noChangeArrowheads="1"/>
          </p:cNvSpPr>
          <p:nvPr/>
        </p:nvSpPr>
        <p:spPr bwMode="auto">
          <a:xfrm rot="-1733461">
            <a:off x="6932613" y="1854200"/>
            <a:ext cx="169545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Giô-ram</a:t>
            </a:r>
          </a:p>
        </p:txBody>
      </p:sp>
      <p:sp>
        <p:nvSpPr>
          <p:cNvPr id="281624" name="Text Box 24"/>
          <p:cNvSpPr txBox="1">
            <a:spLocks noChangeArrowheads="1"/>
          </p:cNvSpPr>
          <p:nvPr/>
        </p:nvSpPr>
        <p:spPr bwMode="auto">
          <a:xfrm rot="-1733461">
            <a:off x="7380288" y="1952625"/>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A-cha-xia</a:t>
            </a:r>
          </a:p>
        </p:txBody>
      </p:sp>
      <p:sp>
        <p:nvSpPr>
          <p:cNvPr id="281625" name="Text Box 25"/>
          <p:cNvSpPr txBox="1">
            <a:spLocks noChangeArrowheads="1"/>
          </p:cNvSpPr>
          <p:nvPr/>
        </p:nvSpPr>
        <p:spPr bwMode="auto">
          <a:xfrm rot="-1733461">
            <a:off x="7800975" y="19669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A-tha-li</a:t>
            </a:r>
          </a:p>
        </p:txBody>
      </p:sp>
      <p:sp>
        <p:nvSpPr>
          <p:cNvPr id="281626" name="Text Box 26"/>
          <p:cNvSpPr txBox="1">
            <a:spLocks noChangeArrowheads="1"/>
          </p:cNvSpPr>
          <p:nvPr/>
        </p:nvSpPr>
        <p:spPr bwMode="auto">
          <a:xfrm rot="-1733461">
            <a:off x="8281988" y="1995488"/>
            <a:ext cx="1084262"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Giô-ách</a:t>
            </a:r>
          </a:p>
        </p:txBody>
      </p:sp>
      <p:sp>
        <p:nvSpPr>
          <p:cNvPr id="281627" name="Text Box 27"/>
          <p:cNvSpPr txBox="1">
            <a:spLocks noChangeArrowheads="1"/>
          </p:cNvSpPr>
          <p:nvPr/>
        </p:nvSpPr>
        <p:spPr bwMode="auto">
          <a:xfrm rot="-1733461">
            <a:off x="8418513"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Giê-hu</a:t>
            </a:r>
          </a:p>
        </p:txBody>
      </p:sp>
      <p:sp>
        <p:nvSpPr>
          <p:cNvPr id="281628" name="Text Box 28"/>
          <p:cNvSpPr txBox="1">
            <a:spLocks noChangeArrowheads="1"/>
          </p:cNvSpPr>
          <p:nvPr/>
        </p:nvSpPr>
        <p:spPr bwMode="auto">
          <a:xfrm rot="-1733461">
            <a:off x="6392863" y="1876425"/>
            <a:ext cx="169545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Giô-sa-phát</a:t>
            </a:r>
          </a:p>
        </p:txBody>
      </p:sp>
      <p:sp>
        <p:nvSpPr>
          <p:cNvPr id="281629" name="Text Box 29"/>
          <p:cNvSpPr txBox="1">
            <a:spLocks noChangeArrowheads="1"/>
          </p:cNvSpPr>
          <p:nvPr/>
        </p:nvSpPr>
        <p:spPr bwMode="auto">
          <a:xfrm rot="-1733461">
            <a:off x="-76200"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Giê-hu</a:t>
            </a:r>
          </a:p>
        </p:txBody>
      </p:sp>
      <p:sp>
        <p:nvSpPr>
          <p:cNvPr id="281630" name="Text Box 30"/>
          <p:cNvSpPr txBox="1">
            <a:spLocks noChangeArrowheads="1"/>
          </p:cNvSpPr>
          <p:nvPr/>
        </p:nvSpPr>
        <p:spPr bwMode="auto">
          <a:xfrm rot="-1733461">
            <a:off x="3730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Giô-a-cha</a:t>
            </a:r>
          </a:p>
        </p:txBody>
      </p:sp>
      <p:sp>
        <p:nvSpPr>
          <p:cNvPr id="202782" name="Text Box 31"/>
          <p:cNvSpPr txBox="1">
            <a:spLocks noChangeArrowheads="1"/>
          </p:cNvSpPr>
          <p:nvPr/>
        </p:nvSpPr>
        <p:spPr bwMode="auto">
          <a:xfrm rot="-1733461">
            <a:off x="844550" y="2897188"/>
            <a:ext cx="1295400"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Giô-ách</a:t>
            </a:r>
            <a:endParaRPr lang="en-US" sz="2000" b="1">
              <a:solidFill>
                <a:srgbClr val="FFFF00"/>
              </a:solidFill>
              <a:latin typeface="Times" charset="0"/>
            </a:endParaRPr>
          </a:p>
        </p:txBody>
      </p:sp>
      <p:sp>
        <p:nvSpPr>
          <p:cNvPr id="281632" name="Text Box 32"/>
          <p:cNvSpPr txBox="1">
            <a:spLocks noChangeArrowheads="1"/>
          </p:cNvSpPr>
          <p:nvPr/>
        </p:nvSpPr>
        <p:spPr bwMode="auto">
          <a:xfrm rot="-1733461">
            <a:off x="1271588" y="2760663"/>
            <a:ext cx="1846262"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Giê-rô-bô-am 2</a:t>
            </a:r>
          </a:p>
        </p:txBody>
      </p:sp>
      <p:sp>
        <p:nvSpPr>
          <p:cNvPr id="281633" name="Text Box 33"/>
          <p:cNvSpPr txBox="1">
            <a:spLocks noChangeArrowheads="1"/>
          </p:cNvSpPr>
          <p:nvPr/>
        </p:nvSpPr>
        <p:spPr bwMode="auto">
          <a:xfrm rot="-1733461">
            <a:off x="1709738" y="2822575"/>
            <a:ext cx="1601787"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Xa-cha-ri</a:t>
            </a:r>
          </a:p>
        </p:txBody>
      </p:sp>
      <p:sp>
        <p:nvSpPr>
          <p:cNvPr id="281634" name="Text Box 34"/>
          <p:cNvSpPr txBox="1">
            <a:spLocks noChangeArrowheads="1"/>
          </p:cNvSpPr>
          <p:nvPr/>
        </p:nvSpPr>
        <p:spPr bwMode="auto">
          <a:xfrm rot="-1733461">
            <a:off x="2717800" y="2835275"/>
            <a:ext cx="1541463"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Mê-na-hem</a:t>
            </a:r>
          </a:p>
        </p:txBody>
      </p:sp>
      <p:sp>
        <p:nvSpPr>
          <p:cNvPr id="281635" name="Text Box 35"/>
          <p:cNvSpPr txBox="1">
            <a:spLocks noChangeArrowheads="1"/>
          </p:cNvSpPr>
          <p:nvPr/>
        </p:nvSpPr>
        <p:spPr bwMode="auto">
          <a:xfrm rot="-1733461">
            <a:off x="3232150"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Phê-ca-hia</a:t>
            </a:r>
          </a:p>
        </p:txBody>
      </p:sp>
      <p:sp>
        <p:nvSpPr>
          <p:cNvPr id="281636" name="Text Box 36"/>
          <p:cNvSpPr txBox="1">
            <a:spLocks noChangeArrowheads="1"/>
          </p:cNvSpPr>
          <p:nvPr/>
        </p:nvSpPr>
        <p:spPr bwMode="auto">
          <a:xfrm rot="-1733461">
            <a:off x="3652838"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Phê-ca</a:t>
            </a:r>
          </a:p>
        </p:txBody>
      </p:sp>
      <p:sp>
        <p:nvSpPr>
          <p:cNvPr id="202788" name="Text Box 37"/>
          <p:cNvSpPr txBox="1">
            <a:spLocks noChangeArrowheads="1"/>
          </p:cNvSpPr>
          <p:nvPr/>
        </p:nvSpPr>
        <p:spPr bwMode="auto">
          <a:xfrm rot="-1733461">
            <a:off x="-7938" y="3963988"/>
            <a:ext cx="1422401"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Giô-ách</a:t>
            </a:r>
          </a:p>
        </p:txBody>
      </p:sp>
      <p:sp>
        <p:nvSpPr>
          <p:cNvPr id="281638" name="Text Box 38"/>
          <p:cNvSpPr txBox="1">
            <a:spLocks noChangeArrowheads="1"/>
          </p:cNvSpPr>
          <p:nvPr/>
        </p:nvSpPr>
        <p:spPr bwMode="auto">
          <a:xfrm rot="-1733461">
            <a:off x="1363663" y="399573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A-ma-xia</a:t>
            </a:r>
          </a:p>
        </p:txBody>
      </p:sp>
      <p:sp>
        <p:nvSpPr>
          <p:cNvPr id="281639" name="Text Box 39"/>
          <p:cNvSpPr txBox="1">
            <a:spLocks noChangeArrowheads="1"/>
          </p:cNvSpPr>
          <p:nvPr/>
        </p:nvSpPr>
        <p:spPr bwMode="auto">
          <a:xfrm rot="-1733461">
            <a:off x="2503488" y="399573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Ô-xia</a:t>
            </a:r>
          </a:p>
        </p:txBody>
      </p:sp>
      <p:sp>
        <p:nvSpPr>
          <p:cNvPr id="281640" name="Text Box 40"/>
          <p:cNvSpPr txBox="1">
            <a:spLocks noChangeArrowheads="1"/>
          </p:cNvSpPr>
          <p:nvPr/>
        </p:nvSpPr>
        <p:spPr bwMode="auto">
          <a:xfrm rot="-1733461">
            <a:off x="3924300" y="3897313"/>
            <a:ext cx="169545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A-cha</a:t>
            </a:r>
          </a:p>
        </p:txBody>
      </p:sp>
      <p:sp>
        <p:nvSpPr>
          <p:cNvPr id="281641" name="Text Box 41"/>
          <p:cNvSpPr txBox="1">
            <a:spLocks noChangeArrowheads="1"/>
          </p:cNvSpPr>
          <p:nvPr/>
        </p:nvSpPr>
        <p:spPr bwMode="auto">
          <a:xfrm rot="-1733461">
            <a:off x="4905375" y="40243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Ê-xê-chia</a:t>
            </a:r>
          </a:p>
        </p:txBody>
      </p:sp>
      <p:sp>
        <p:nvSpPr>
          <p:cNvPr id="281642" name="Text Box 42"/>
          <p:cNvSpPr txBox="1">
            <a:spLocks noChangeArrowheads="1"/>
          </p:cNvSpPr>
          <p:nvPr/>
        </p:nvSpPr>
        <p:spPr bwMode="auto">
          <a:xfrm rot="-1733461">
            <a:off x="6240463" y="40243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Ma-na-se</a:t>
            </a:r>
          </a:p>
        </p:txBody>
      </p:sp>
      <p:sp>
        <p:nvSpPr>
          <p:cNvPr id="281643" name="Text Box 43"/>
          <p:cNvSpPr txBox="1">
            <a:spLocks noChangeArrowheads="1"/>
          </p:cNvSpPr>
          <p:nvPr/>
        </p:nvSpPr>
        <p:spPr bwMode="auto">
          <a:xfrm rot="-1733461">
            <a:off x="7078663" y="4116388"/>
            <a:ext cx="914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A-môn</a:t>
            </a:r>
          </a:p>
        </p:txBody>
      </p:sp>
      <p:sp>
        <p:nvSpPr>
          <p:cNvPr id="281644" name="Text Box 44"/>
          <p:cNvSpPr txBox="1">
            <a:spLocks noChangeArrowheads="1"/>
          </p:cNvSpPr>
          <p:nvPr/>
        </p:nvSpPr>
        <p:spPr bwMode="auto">
          <a:xfrm rot="-1733461">
            <a:off x="3384550" y="3919538"/>
            <a:ext cx="169545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Giô-tham</a:t>
            </a:r>
          </a:p>
        </p:txBody>
      </p:sp>
      <p:sp>
        <p:nvSpPr>
          <p:cNvPr id="281645" name="Text Box 45"/>
          <p:cNvSpPr txBox="1">
            <a:spLocks noChangeArrowheads="1"/>
          </p:cNvSpPr>
          <p:nvPr/>
        </p:nvSpPr>
        <p:spPr bwMode="auto">
          <a:xfrm rot="-1733461">
            <a:off x="22018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Sa-lum</a:t>
            </a:r>
          </a:p>
        </p:txBody>
      </p:sp>
      <p:sp>
        <p:nvSpPr>
          <p:cNvPr id="281646" name="Text Box 46"/>
          <p:cNvSpPr txBox="1">
            <a:spLocks noChangeArrowheads="1"/>
          </p:cNvSpPr>
          <p:nvPr/>
        </p:nvSpPr>
        <p:spPr bwMode="auto">
          <a:xfrm rot="-1733461">
            <a:off x="41068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Ô-sê</a:t>
            </a:r>
          </a:p>
        </p:txBody>
      </p:sp>
      <p:sp>
        <p:nvSpPr>
          <p:cNvPr id="281647" name="Text Box 47"/>
          <p:cNvSpPr txBox="1">
            <a:spLocks noChangeArrowheads="1"/>
          </p:cNvSpPr>
          <p:nvPr/>
        </p:nvSpPr>
        <p:spPr bwMode="auto">
          <a:xfrm rot="-1733461">
            <a:off x="7980363" y="4071938"/>
            <a:ext cx="1084262"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Giô-si-a</a:t>
            </a:r>
          </a:p>
        </p:txBody>
      </p:sp>
      <p:sp>
        <p:nvSpPr>
          <p:cNvPr id="281648" name="Text Box 48"/>
          <p:cNvSpPr txBox="1">
            <a:spLocks noChangeArrowheads="1"/>
          </p:cNvSpPr>
          <p:nvPr/>
        </p:nvSpPr>
        <p:spPr bwMode="auto">
          <a:xfrm rot="-1733461">
            <a:off x="-84138" y="5776913"/>
            <a:ext cx="1295401"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Giô-a-cha</a:t>
            </a:r>
          </a:p>
        </p:txBody>
      </p:sp>
      <p:sp>
        <p:nvSpPr>
          <p:cNvPr id="281649" name="Text Box 49"/>
          <p:cNvSpPr txBox="1">
            <a:spLocks noChangeArrowheads="1"/>
          </p:cNvSpPr>
          <p:nvPr/>
        </p:nvSpPr>
        <p:spPr bwMode="auto">
          <a:xfrm rot="-1733461">
            <a:off x="381000" y="5646738"/>
            <a:ext cx="1825625"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Giê-hô-gia-kim</a:t>
            </a:r>
          </a:p>
        </p:txBody>
      </p:sp>
      <p:sp>
        <p:nvSpPr>
          <p:cNvPr id="281650" name="Text Box 50"/>
          <p:cNvSpPr txBox="1">
            <a:spLocks noChangeArrowheads="1"/>
          </p:cNvSpPr>
          <p:nvPr/>
        </p:nvSpPr>
        <p:spPr bwMode="auto">
          <a:xfrm rot="-1733461">
            <a:off x="833438" y="5664200"/>
            <a:ext cx="1754187"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Giê-hô-gia-kin</a:t>
            </a:r>
          </a:p>
        </p:txBody>
      </p:sp>
      <p:sp>
        <p:nvSpPr>
          <p:cNvPr id="281651" name="Text Box 51"/>
          <p:cNvSpPr txBox="1">
            <a:spLocks noChangeArrowheads="1"/>
          </p:cNvSpPr>
          <p:nvPr/>
        </p:nvSpPr>
        <p:spPr bwMode="auto">
          <a:xfrm rot="-1733461">
            <a:off x="1400175" y="5767388"/>
            <a:ext cx="1335088"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Sê-đê-kia</a:t>
            </a:r>
          </a:p>
        </p:txBody>
      </p:sp>
      <p:sp>
        <p:nvSpPr>
          <p:cNvPr id="281652" name="Text Box 52"/>
          <p:cNvSpPr txBox="1">
            <a:spLocks noChangeArrowheads="1"/>
          </p:cNvSpPr>
          <p:nvPr/>
        </p:nvSpPr>
        <p:spPr bwMode="auto">
          <a:xfrm rot="1479">
            <a:off x="4113213" y="1295400"/>
            <a:ext cx="21336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solidFill>
                  <a:srgbClr val="FFFF00"/>
                </a:solidFill>
                <a:latin typeface="Times" pitchFamily="-112" charset="0"/>
                <a:ea typeface="+mn-ea"/>
                <a:cs typeface="+mn-cs"/>
              </a:rPr>
              <a:t>GNBEZOAAGG</a:t>
            </a:r>
          </a:p>
        </p:txBody>
      </p:sp>
      <p:sp>
        <p:nvSpPr>
          <p:cNvPr id="281653" name="Text Box 53"/>
          <p:cNvSpPr txBox="1">
            <a:spLocks noChangeArrowheads="1"/>
          </p:cNvSpPr>
          <p:nvPr/>
        </p:nvSpPr>
        <p:spPr bwMode="auto">
          <a:xfrm rot="1479">
            <a:off x="835025" y="4572000"/>
            <a:ext cx="2592388"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latin typeface="Times" pitchFamily="-112" charset="0"/>
                <a:ea typeface="+mn-ea"/>
                <a:cs typeface="+mn-cs"/>
              </a:rPr>
              <a:t>GAO   G</a:t>
            </a:r>
            <a:r>
              <a:rPr lang="en-US" sz="2000" b="1">
                <a:solidFill>
                  <a:srgbClr val="F3B600"/>
                </a:solidFill>
                <a:latin typeface="Times" pitchFamily="-112" charset="0"/>
                <a:ea typeface="+mn-ea"/>
                <a:cs typeface="+mn-cs"/>
              </a:rPr>
              <a:t>A</a:t>
            </a:r>
            <a:r>
              <a:rPr lang="en-US" sz="2000" b="1">
                <a:latin typeface="Times" pitchFamily="-112" charset="0"/>
                <a:ea typeface="+mn-ea"/>
                <a:cs typeface="+mn-cs"/>
              </a:rPr>
              <a:t>O   </a:t>
            </a:r>
            <a:r>
              <a:rPr lang="en-US" sz="2000" b="1">
                <a:solidFill>
                  <a:srgbClr val="F3B600"/>
                </a:solidFill>
                <a:latin typeface="Times" pitchFamily="-112" charset="0"/>
                <a:ea typeface="+mn-ea"/>
                <a:cs typeface="+mn-cs"/>
              </a:rPr>
              <a:t>MA</a:t>
            </a:r>
            <a:r>
              <a:rPr lang="en-US" sz="2000" b="1">
                <a:latin typeface="Times" pitchFamily="-112" charset="0"/>
                <a:ea typeface="+mn-ea"/>
                <a:cs typeface="+mn-cs"/>
              </a:rPr>
              <a:t>G</a:t>
            </a:r>
          </a:p>
        </p:txBody>
      </p:sp>
      <p:sp>
        <p:nvSpPr>
          <p:cNvPr id="202805" name="Text Box 54"/>
          <p:cNvSpPr txBox="1">
            <a:spLocks noChangeArrowheads="1"/>
          </p:cNvSpPr>
          <p:nvPr/>
        </p:nvSpPr>
        <p:spPr bwMode="auto">
          <a:xfrm rot="1479">
            <a:off x="0" y="3352800"/>
            <a:ext cx="18288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FFFF00"/>
                </a:solidFill>
                <a:latin typeface="Times" charset="0"/>
              </a:rPr>
              <a:t>U Cha Ách 2</a:t>
            </a:r>
          </a:p>
        </p:txBody>
      </p:sp>
      <p:sp>
        <p:nvSpPr>
          <p:cNvPr id="281655" name="Text Box 55"/>
          <p:cNvSpPr txBox="1">
            <a:spLocks noChangeArrowheads="1"/>
          </p:cNvSpPr>
          <p:nvPr/>
        </p:nvSpPr>
        <p:spPr bwMode="auto">
          <a:xfrm rot="1479">
            <a:off x="2362200" y="3352800"/>
            <a:ext cx="18288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0" hangingPunct="0">
              <a:spcBef>
                <a:spcPct val="0"/>
              </a:spcBef>
              <a:defRPr/>
            </a:pPr>
            <a:r>
              <a:rPr lang="en-US" sz="2000" b="1">
                <a:solidFill>
                  <a:srgbClr val="FFFF00"/>
                </a:solidFill>
                <a:latin typeface="Times" pitchFamily="-112" charset="0"/>
                <a:ea typeface="+mn-ea"/>
                <a:cs typeface="+mn-cs"/>
              </a:rPr>
              <a:t>XS MPPÔ</a:t>
            </a:r>
          </a:p>
        </p:txBody>
      </p:sp>
      <p:sp>
        <p:nvSpPr>
          <p:cNvPr id="202807" name="Text Box 56"/>
          <p:cNvSpPr txBox="1">
            <a:spLocks noChangeArrowheads="1"/>
          </p:cNvSpPr>
          <p:nvPr/>
        </p:nvSpPr>
        <p:spPr bwMode="auto">
          <a:xfrm rot="1479">
            <a:off x="-76200" y="6324600"/>
            <a:ext cx="2439988"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3B600"/>
                </a:solidFill>
                <a:latin typeface="Times" charset="0"/>
              </a:rPr>
              <a:t>Ách Kim Kin Sê</a:t>
            </a:r>
          </a:p>
        </p:txBody>
      </p:sp>
      <p:sp>
        <p:nvSpPr>
          <p:cNvPr id="281657" name="Text Box 57"/>
          <p:cNvSpPr txBox="1">
            <a:spLocks noChangeArrowheads="1"/>
          </p:cNvSpPr>
          <p:nvPr/>
        </p:nvSpPr>
        <p:spPr bwMode="auto">
          <a:xfrm rot="1479">
            <a:off x="4114800" y="2422525"/>
            <a:ext cx="18288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solidFill>
                  <a:srgbClr val="F3B600"/>
                </a:solidFill>
                <a:latin typeface="Times" pitchFamily="-112" charset="0"/>
                <a:ea typeface="+mn-ea"/>
                <a:cs typeface="+mn-cs"/>
              </a:rPr>
              <a:t>RA</a:t>
            </a:r>
            <a:r>
              <a:rPr lang="en-US" sz="2000" b="1">
                <a:latin typeface="Times" pitchFamily="-112" charset="0"/>
                <a:ea typeface="+mn-ea"/>
                <a:cs typeface="+mn-cs"/>
              </a:rPr>
              <a:t>AG</a:t>
            </a:r>
            <a:r>
              <a:rPr lang="en-US" sz="2000" b="1">
                <a:solidFill>
                  <a:srgbClr val="F3B600"/>
                </a:solidFill>
                <a:latin typeface="Times" pitchFamily="-112" charset="0"/>
                <a:ea typeface="+mn-ea"/>
                <a:cs typeface="+mn-cs"/>
              </a:rPr>
              <a:t>GAA</a:t>
            </a:r>
            <a:r>
              <a:rPr lang="en-US" sz="2000" b="1">
                <a:latin typeface="Times" pitchFamily="-112" charset="0"/>
                <a:ea typeface="+mn-ea"/>
                <a:cs typeface="+mn-cs"/>
              </a:rPr>
              <a:t>G</a:t>
            </a:r>
          </a:p>
        </p:txBody>
      </p:sp>
      <p:sp>
        <p:nvSpPr>
          <p:cNvPr id="202809" name="Text Box 58"/>
          <p:cNvSpPr txBox="1">
            <a:spLocks noChangeArrowheads="1"/>
          </p:cNvSpPr>
          <p:nvPr/>
        </p:nvSpPr>
        <p:spPr bwMode="auto">
          <a:xfrm rot="1479">
            <a:off x="4875213" y="5087938"/>
            <a:ext cx="3962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FFF00"/>
                </a:solidFill>
                <a:latin typeface="Times" charset="0"/>
              </a:rPr>
              <a:t>Các vua của Israel (tất cả đều xất)</a:t>
            </a:r>
          </a:p>
        </p:txBody>
      </p:sp>
      <p:sp>
        <p:nvSpPr>
          <p:cNvPr id="202810" name="Text Box 59"/>
          <p:cNvSpPr txBox="1">
            <a:spLocks noChangeArrowheads="1"/>
          </p:cNvSpPr>
          <p:nvPr/>
        </p:nvSpPr>
        <p:spPr bwMode="auto">
          <a:xfrm rot="1479">
            <a:off x="4876800" y="5470525"/>
            <a:ext cx="3581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3B600"/>
                </a:solidFill>
                <a:latin typeface="Times" charset="0"/>
              </a:rPr>
              <a:t>Các vua xấu của Giu-đa</a:t>
            </a:r>
          </a:p>
        </p:txBody>
      </p:sp>
      <p:sp>
        <p:nvSpPr>
          <p:cNvPr id="202811" name="Text Box 60"/>
          <p:cNvSpPr txBox="1">
            <a:spLocks noChangeArrowheads="1"/>
          </p:cNvSpPr>
          <p:nvPr/>
        </p:nvSpPr>
        <p:spPr bwMode="auto">
          <a:xfrm rot="1479">
            <a:off x="4876800" y="5851525"/>
            <a:ext cx="3581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Times" charset="0"/>
              </a:rPr>
              <a:t>Các vua tốt của Giu-đa</a:t>
            </a:r>
          </a:p>
        </p:txBody>
      </p:sp>
      <p:sp>
        <p:nvSpPr>
          <p:cNvPr id="202812" name="Line 61"/>
          <p:cNvSpPr>
            <a:spLocks noChangeShapeType="1"/>
          </p:cNvSpPr>
          <p:nvPr/>
        </p:nvSpPr>
        <p:spPr bwMode="auto">
          <a:xfrm flipV="1">
            <a:off x="50292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2813" name="Line 62"/>
          <p:cNvSpPr>
            <a:spLocks noChangeShapeType="1"/>
          </p:cNvSpPr>
          <p:nvPr/>
        </p:nvSpPr>
        <p:spPr bwMode="auto">
          <a:xfrm flipV="1">
            <a:off x="60960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2814" name="Line 63"/>
          <p:cNvSpPr>
            <a:spLocks noChangeShapeType="1"/>
          </p:cNvSpPr>
          <p:nvPr/>
        </p:nvSpPr>
        <p:spPr bwMode="auto">
          <a:xfrm flipV="1">
            <a:off x="65532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2815" name="Line 64"/>
          <p:cNvSpPr>
            <a:spLocks noChangeShapeType="1"/>
          </p:cNvSpPr>
          <p:nvPr/>
        </p:nvSpPr>
        <p:spPr bwMode="auto">
          <a:xfrm flipV="1">
            <a:off x="20574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2816" name="Line 65"/>
          <p:cNvSpPr>
            <a:spLocks noChangeShapeType="1"/>
          </p:cNvSpPr>
          <p:nvPr/>
        </p:nvSpPr>
        <p:spPr bwMode="auto">
          <a:xfrm flipV="1">
            <a:off x="25908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2817" name="Line 66"/>
          <p:cNvSpPr>
            <a:spLocks noChangeShapeType="1"/>
          </p:cNvSpPr>
          <p:nvPr/>
        </p:nvSpPr>
        <p:spPr bwMode="auto">
          <a:xfrm flipV="1">
            <a:off x="35052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2818" name="Line 67"/>
          <p:cNvSpPr>
            <a:spLocks noChangeShapeType="1"/>
          </p:cNvSpPr>
          <p:nvPr/>
        </p:nvSpPr>
        <p:spPr bwMode="auto">
          <a:xfrm flipV="1">
            <a:off x="39624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2819" name="Line 68"/>
          <p:cNvSpPr>
            <a:spLocks noChangeShapeType="1"/>
          </p:cNvSpPr>
          <p:nvPr/>
        </p:nvSpPr>
        <p:spPr bwMode="auto">
          <a:xfrm flipV="1">
            <a:off x="83058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1620"/>
                                        </p:tgtEl>
                                        <p:attrNameLst>
                                          <p:attrName>style.visibility</p:attrName>
                                        </p:attrNameLst>
                                      </p:cBhvr>
                                      <p:to>
                                        <p:strVal val="visible"/>
                                      </p:to>
                                    </p:set>
                                    <p:animEffect transition="in" filter="blinds(horizontal)">
                                      <p:cBhvr>
                                        <p:cTn id="7" dur="500"/>
                                        <p:tgtEl>
                                          <p:spTgt spid="281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1621">
                                            <p:txEl>
                                              <p:pRg st="0" end="0"/>
                                            </p:txEl>
                                          </p:spTgt>
                                        </p:tgtEl>
                                        <p:attrNameLst>
                                          <p:attrName>style.visibility</p:attrName>
                                        </p:attrNameLst>
                                      </p:cBhvr>
                                      <p:to>
                                        <p:strVal val="visible"/>
                                      </p:to>
                                    </p:set>
                                    <p:animEffect transition="in" filter="blinds(horizontal)">
                                      <p:cBhvr>
                                        <p:cTn id="12" dur="500"/>
                                        <p:tgtEl>
                                          <p:spTgt spid="28162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1622"/>
                                        </p:tgtEl>
                                        <p:attrNameLst>
                                          <p:attrName>style.visibility</p:attrName>
                                        </p:attrNameLst>
                                      </p:cBhvr>
                                      <p:to>
                                        <p:strVal val="visible"/>
                                      </p:to>
                                    </p:set>
                                    <p:animEffect transition="in" filter="blinds(horizontal)">
                                      <p:cBhvr>
                                        <p:cTn id="17" dur="500"/>
                                        <p:tgtEl>
                                          <p:spTgt spid="2816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1628"/>
                                        </p:tgtEl>
                                        <p:attrNameLst>
                                          <p:attrName>style.visibility</p:attrName>
                                        </p:attrNameLst>
                                      </p:cBhvr>
                                      <p:to>
                                        <p:strVal val="visible"/>
                                      </p:to>
                                    </p:set>
                                    <p:animEffect transition="in" filter="blinds(horizontal)">
                                      <p:cBhvr>
                                        <p:cTn id="22" dur="500"/>
                                        <p:tgtEl>
                                          <p:spTgt spid="2816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1623"/>
                                        </p:tgtEl>
                                        <p:attrNameLst>
                                          <p:attrName>style.visibility</p:attrName>
                                        </p:attrNameLst>
                                      </p:cBhvr>
                                      <p:to>
                                        <p:strVal val="visible"/>
                                      </p:to>
                                    </p:set>
                                    <p:animEffect transition="in" filter="blinds(horizontal)">
                                      <p:cBhvr>
                                        <p:cTn id="27" dur="500"/>
                                        <p:tgtEl>
                                          <p:spTgt spid="2816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1624"/>
                                        </p:tgtEl>
                                        <p:attrNameLst>
                                          <p:attrName>style.visibility</p:attrName>
                                        </p:attrNameLst>
                                      </p:cBhvr>
                                      <p:to>
                                        <p:strVal val="visible"/>
                                      </p:to>
                                    </p:set>
                                    <p:animEffect transition="in" filter="blinds(horizontal)">
                                      <p:cBhvr>
                                        <p:cTn id="32" dur="500"/>
                                        <p:tgtEl>
                                          <p:spTgt spid="2816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81625"/>
                                        </p:tgtEl>
                                        <p:attrNameLst>
                                          <p:attrName>style.visibility</p:attrName>
                                        </p:attrNameLst>
                                      </p:cBhvr>
                                      <p:to>
                                        <p:strVal val="visible"/>
                                      </p:to>
                                    </p:set>
                                    <p:animEffect transition="in" filter="blinds(horizontal)">
                                      <p:cBhvr>
                                        <p:cTn id="37" dur="500"/>
                                        <p:tgtEl>
                                          <p:spTgt spid="2816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81626"/>
                                        </p:tgtEl>
                                        <p:attrNameLst>
                                          <p:attrName>style.visibility</p:attrName>
                                        </p:attrNameLst>
                                      </p:cBhvr>
                                      <p:to>
                                        <p:strVal val="visible"/>
                                      </p:to>
                                    </p:set>
                                    <p:animEffect transition="in" filter="blinds(horizontal)">
                                      <p:cBhvr>
                                        <p:cTn id="42" dur="500"/>
                                        <p:tgtEl>
                                          <p:spTgt spid="28162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1657"/>
                                        </p:tgtEl>
                                        <p:attrNameLst>
                                          <p:attrName>style.visibility</p:attrName>
                                        </p:attrNameLst>
                                      </p:cBhvr>
                                      <p:to>
                                        <p:strVal val="visible"/>
                                      </p:to>
                                    </p:set>
                                    <p:animEffect transition="in" filter="blinds(horizontal)">
                                      <p:cBhvr>
                                        <p:cTn id="47" dur="500"/>
                                        <p:tgtEl>
                                          <p:spTgt spid="281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20" grpId="0"/>
      <p:bldP spid="281622" grpId="0"/>
      <p:bldP spid="281623" grpId="0"/>
      <p:bldP spid="281624" grpId="0"/>
      <p:bldP spid="281625" grpId="0"/>
      <p:bldP spid="281626" grpId="0"/>
      <p:bldP spid="281628" grpId="0"/>
      <p:bldP spid="28165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ChangeArrowheads="1"/>
          </p:cNvSpPr>
          <p:nvPr/>
        </p:nvSpPr>
        <p:spPr bwMode="auto">
          <a:xfrm>
            <a:off x="0" y="19050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4802" name="Rectangle 3"/>
          <p:cNvSpPr>
            <a:spLocks noChangeArrowheads="1"/>
          </p:cNvSpPr>
          <p:nvPr/>
        </p:nvSpPr>
        <p:spPr bwMode="auto">
          <a:xfrm>
            <a:off x="4114800" y="24384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4803" name="Rectangle 4"/>
          <p:cNvSpPr>
            <a:spLocks noChangeArrowheads="1"/>
          </p:cNvSpPr>
          <p:nvPr/>
        </p:nvSpPr>
        <p:spPr bwMode="auto">
          <a:xfrm>
            <a:off x="4114800" y="1371600"/>
            <a:ext cx="5029200" cy="304800"/>
          </a:xfrm>
          <a:prstGeom prst="rect">
            <a:avLst/>
          </a:prstGeom>
          <a:solidFill>
            <a:srgbClr val="004200"/>
          </a:solidFill>
          <a:ln w="12700" cap="sq">
            <a:solidFill>
              <a:schemeClr val="tx1"/>
            </a:solidFill>
            <a:miter lim="800000"/>
            <a:headEnd type="none" w="sm" len="sm"/>
            <a:tailEnd type="none" w="sm" len="sm"/>
          </a:ln>
        </p:spPr>
        <p:txBody>
          <a:bodyPr wrap="none" anchor="ctr"/>
          <a:lstStyle/>
          <a:p>
            <a:endParaRPr lang="en-US"/>
          </a:p>
        </p:txBody>
      </p:sp>
      <p:sp>
        <p:nvSpPr>
          <p:cNvPr id="204804"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4805" name="Rectangle 6"/>
          <p:cNvSpPr>
            <a:spLocks noChangeArrowheads="1"/>
          </p:cNvSpPr>
          <p:nvPr/>
        </p:nvSpPr>
        <p:spPr bwMode="auto">
          <a:xfrm>
            <a:off x="0" y="3429000"/>
            <a:ext cx="4343400" cy="304800"/>
          </a:xfrm>
          <a:prstGeom prst="rect">
            <a:avLst/>
          </a:prstGeom>
          <a:solidFill>
            <a:srgbClr val="004200"/>
          </a:solidFill>
          <a:ln w="12700" cap="sq">
            <a:solidFill>
              <a:schemeClr val="tx1"/>
            </a:solidFill>
            <a:miter lim="800000"/>
            <a:headEnd type="none" w="sm" len="sm"/>
            <a:tailEnd type="none" w="sm" len="sm"/>
          </a:ln>
        </p:spPr>
        <p:txBody>
          <a:bodyPr wrap="none" anchor="ctr"/>
          <a:lstStyle/>
          <a:p>
            <a:endParaRPr lang="en-US"/>
          </a:p>
        </p:txBody>
      </p:sp>
      <p:sp>
        <p:nvSpPr>
          <p:cNvPr id="204806" name="Rectangle 7"/>
          <p:cNvSpPr>
            <a:spLocks noChangeArrowheads="1"/>
          </p:cNvSpPr>
          <p:nvPr/>
        </p:nvSpPr>
        <p:spPr bwMode="auto">
          <a:xfrm>
            <a:off x="3657600" y="6400800"/>
            <a:ext cx="548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4807" name="Rectangle 8"/>
          <p:cNvSpPr>
            <a:spLocks noChangeArrowheads="1"/>
          </p:cNvSpPr>
          <p:nvPr/>
        </p:nvSpPr>
        <p:spPr bwMode="auto">
          <a:xfrm>
            <a:off x="0" y="6400800"/>
            <a:ext cx="2286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4808" name="Rectangle 9"/>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chemeClr val="tx1"/>
                </a:solidFill>
                <a:latin typeface="Times New Roman" charset="0"/>
              </a:rPr>
              <a:t>Các hậu vương miền bắc</a:t>
            </a:r>
            <a:endParaRPr kumimoji="1" lang="en-US">
              <a:latin typeface="Times New Roman" charset="0"/>
            </a:endParaRPr>
          </a:p>
        </p:txBody>
      </p:sp>
      <p:sp>
        <p:nvSpPr>
          <p:cNvPr id="284682" name="Text Box 10"/>
          <p:cNvSpPr txBox="1">
            <a:spLocks noChangeArrowheads="1"/>
          </p:cNvSpPr>
          <p:nvPr/>
        </p:nvSpPr>
        <p:spPr bwMode="auto">
          <a:xfrm>
            <a:off x="7391400" y="76200"/>
            <a:ext cx="16764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spcBef>
                <a:spcPct val="0"/>
              </a:spcBef>
              <a:defRPr/>
            </a:pPr>
            <a:r>
              <a:rPr lang="en-US" sz="2400" b="1">
                <a:latin typeface="Arial" pitchFamily="34" charset="0"/>
                <a:ea typeface="+mn-ea"/>
                <a:cs typeface="+mn-cs"/>
              </a:rPr>
              <a:t>232 &amp; 342</a:t>
            </a:r>
          </a:p>
        </p:txBody>
      </p:sp>
      <p:sp>
        <p:nvSpPr>
          <p:cNvPr id="284683" name="Text Box 11"/>
          <p:cNvSpPr txBox="1">
            <a:spLocks noChangeArrowheads="1"/>
          </p:cNvSpPr>
          <p:nvPr/>
        </p:nvSpPr>
        <p:spPr bwMode="auto">
          <a:xfrm rot="-1733461">
            <a:off x="3889375" y="815975"/>
            <a:ext cx="1598613"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Giê-rô-bô-am</a:t>
            </a:r>
          </a:p>
        </p:txBody>
      </p:sp>
      <p:sp>
        <p:nvSpPr>
          <p:cNvPr id="204811" name="Text Box 12"/>
          <p:cNvSpPr txBox="1">
            <a:spLocks noChangeArrowheads="1"/>
          </p:cNvSpPr>
          <p:nvPr/>
        </p:nvSpPr>
        <p:spPr bwMode="auto">
          <a:xfrm rot="-1733461">
            <a:off x="4487863" y="825500"/>
            <a:ext cx="129540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Na-đá[</a:t>
            </a:r>
          </a:p>
        </p:txBody>
      </p:sp>
      <p:sp>
        <p:nvSpPr>
          <p:cNvPr id="284685" name="Text Box 13"/>
          <p:cNvSpPr txBox="1">
            <a:spLocks noChangeArrowheads="1"/>
          </p:cNvSpPr>
          <p:nvPr/>
        </p:nvSpPr>
        <p:spPr bwMode="auto">
          <a:xfrm rot="-1733461">
            <a:off x="5416550"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Ba-a-sa</a:t>
            </a:r>
          </a:p>
        </p:txBody>
      </p:sp>
      <p:sp>
        <p:nvSpPr>
          <p:cNvPr id="284686" name="Text Box 14"/>
          <p:cNvSpPr txBox="1">
            <a:spLocks noChangeArrowheads="1"/>
          </p:cNvSpPr>
          <p:nvPr/>
        </p:nvSpPr>
        <p:spPr bwMode="auto">
          <a:xfrm rot="-1733461">
            <a:off x="5859463"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Ê-la</a:t>
            </a:r>
          </a:p>
        </p:txBody>
      </p:sp>
      <p:sp>
        <p:nvSpPr>
          <p:cNvPr id="284687" name="Text Box 15"/>
          <p:cNvSpPr txBox="1">
            <a:spLocks noChangeArrowheads="1"/>
          </p:cNvSpPr>
          <p:nvPr/>
        </p:nvSpPr>
        <p:spPr bwMode="auto">
          <a:xfrm rot="-1733461">
            <a:off x="6278563"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Xim-ri</a:t>
            </a:r>
          </a:p>
        </p:txBody>
      </p:sp>
      <p:sp>
        <p:nvSpPr>
          <p:cNvPr id="284688" name="Text Box 16"/>
          <p:cNvSpPr txBox="1">
            <a:spLocks noChangeArrowheads="1"/>
          </p:cNvSpPr>
          <p:nvPr/>
        </p:nvSpPr>
        <p:spPr bwMode="auto">
          <a:xfrm rot="-1733461">
            <a:off x="6699250"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Ôm-ri</a:t>
            </a:r>
          </a:p>
        </p:txBody>
      </p:sp>
      <p:sp>
        <p:nvSpPr>
          <p:cNvPr id="204816" name="Text Box 17"/>
          <p:cNvSpPr txBox="1">
            <a:spLocks noChangeArrowheads="1"/>
          </p:cNvSpPr>
          <p:nvPr/>
        </p:nvSpPr>
        <p:spPr bwMode="auto">
          <a:xfrm rot="-1733461">
            <a:off x="7119938" y="825500"/>
            <a:ext cx="129540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A-háp</a:t>
            </a:r>
          </a:p>
        </p:txBody>
      </p:sp>
      <p:sp>
        <p:nvSpPr>
          <p:cNvPr id="284690" name="Text Box 18"/>
          <p:cNvSpPr txBox="1">
            <a:spLocks noChangeArrowheads="1"/>
          </p:cNvSpPr>
          <p:nvPr/>
        </p:nvSpPr>
        <p:spPr bwMode="auto">
          <a:xfrm rot="-1733461">
            <a:off x="7540625"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A-cha-xia</a:t>
            </a:r>
          </a:p>
        </p:txBody>
      </p:sp>
      <p:sp>
        <p:nvSpPr>
          <p:cNvPr id="284691" name="Text Box 19"/>
          <p:cNvSpPr txBox="1">
            <a:spLocks noChangeArrowheads="1"/>
          </p:cNvSpPr>
          <p:nvPr/>
        </p:nvSpPr>
        <p:spPr bwMode="auto">
          <a:xfrm rot="-1733461">
            <a:off x="7961313" y="825500"/>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Giô-ram</a:t>
            </a:r>
          </a:p>
        </p:txBody>
      </p:sp>
      <p:sp>
        <p:nvSpPr>
          <p:cNvPr id="284692" name="Text Box 20"/>
          <p:cNvSpPr txBox="1">
            <a:spLocks noChangeArrowheads="1"/>
          </p:cNvSpPr>
          <p:nvPr/>
        </p:nvSpPr>
        <p:spPr bwMode="auto">
          <a:xfrm rot="-1733461">
            <a:off x="4030663" y="1920875"/>
            <a:ext cx="1422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Rô-bô-am</a:t>
            </a:r>
          </a:p>
        </p:txBody>
      </p:sp>
      <p:sp>
        <p:nvSpPr>
          <p:cNvPr id="284693" name="Text Box 21"/>
          <p:cNvSpPr txBox="1">
            <a:spLocks noChangeArrowheads="1"/>
          </p:cNvSpPr>
          <p:nvPr/>
        </p:nvSpPr>
        <p:spPr bwMode="auto">
          <a:xfrm rot="-1733461">
            <a:off x="4716463" y="1952625"/>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A-bi-giam</a:t>
            </a:r>
          </a:p>
        </p:txBody>
      </p:sp>
      <p:sp>
        <p:nvSpPr>
          <p:cNvPr id="284694" name="Text Box 22"/>
          <p:cNvSpPr txBox="1">
            <a:spLocks noChangeArrowheads="1"/>
          </p:cNvSpPr>
          <p:nvPr/>
        </p:nvSpPr>
        <p:spPr bwMode="auto">
          <a:xfrm rot="-1733461">
            <a:off x="6008688" y="19065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A-sa</a:t>
            </a:r>
          </a:p>
        </p:txBody>
      </p:sp>
      <p:sp>
        <p:nvSpPr>
          <p:cNvPr id="284695" name="Text Box 23"/>
          <p:cNvSpPr txBox="1">
            <a:spLocks noChangeArrowheads="1"/>
          </p:cNvSpPr>
          <p:nvPr/>
        </p:nvSpPr>
        <p:spPr bwMode="auto">
          <a:xfrm rot="-1733461">
            <a:off x="6932613" y="1854200"/>
            <a:ext cx="169545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Giô-ram</a:t>
            </a:r>
          </a:p>
        </p:txBody>
      </p:sp>
      <p:sp>
        <p:nvSpPr>
          <p:cNvPr id="284696" name="Text Box 24"/>
          <p:cNvSpPr txBox="1">
            <a:spLocks noChangeArrowheads="1"/>
          </p:cNvSpPr>
          <p:nvPr/>
        </p:nvSpPr>
        <p:spPr bwMode="auto">
          <a:xfrm rot="-1733461">
            <a:off x="7380288" y="1952625"/>
            <a:ext cx="1295400"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A-cha-xia</a:t>
            </a:r>
          </a:p>
        </p:txBody>
      </p:sp>
      <p:sp>
        <p:nvSpPr>
          <p:cNvPr id="284697" name="Text Box 25"/>
          <p:cNvSpPr txBox="1">
            <a:spLocks noChangeArrowheads="1"/>
          </p:cNvSpPr>
          <p:nvPr/>
        </p:nvSpPr>
        <p:spPr bwMode="auto">
          <a:xfrm rot="-1733461">
            <a:off x="7800975" y="19669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A-tha-li</a:t>
            </a:r>
          </a:p>
        </p:txBody>
      </p:sp>
      <p:sp>
        <p:nvSpPr>
          <p:cNvPr id="204825" name="Text Box 26"/>
          <p:cNvSpPr txBox="1">
            <a:spLocks noChangeArrowheads="1"/>
          </p:cNvSpPr>
          <p:nvPr/>
        </p:nvSpPr>
        <p:spPr bwMode="auto">
          <a:xfrm rot="-1733461">
            <a:off x="8281988" y="1995488"/>
            <a:ext cx="1084262"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Giô-ách</a:t>
            </a:r>
          </a:p>
        </p:txBody>
      </p:sp>
      <p:sp>
        <p:nvSpPr>
          <p:cNvPr id="284699" name="Text Box 27"/>
          <p:cNvSpPr txBox="1">
            <a:spLocks noChangeArrowheads="1"/>
          </p:cNvSpPr>
          <p:nvPr/>
        </p:nvSpPr>
        <p:spPr bwMode="auto">
          <a:xfrm rot="-1733461">
            <a:off x="8418513" y="8397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Giê-hu</a:t>
            </a:r>
          </a:p>
        </p:txBody>
      </p:sp>
      <p:sp>
        <p:nvSpPr>
          <p:cNvPr id="204827" name="Text Box 28"/>
          <p:cNvSpPr txBox="1">
            <a:spLocks noChangeArrowheads="1"/>
          </p:cNvSpPr>
          <p:nvPr/>
        </p:nvSpPr>
        <p:spPr bwMode="auto">
          <a:xfrm rot="-1733461">
            <a:off x="6392863" y="1876425"/>
            <a:ext cx="1695450"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Giô-sa-phát</a:t>
            </a:r>
          </a:p>
        </p:txBody>
      </p:sp>
      <p:sp>
        <p:nvSpPr>
          <p:cNvPr id="284701" name="Text Box 29"/>
          <p:cNvSpPr txBox="1">
            <a:spLocks noChangeArrowheads="1"/>
          </p:cNvSpPr>
          <p:nvPr/>
        </p:nvSpPr>
        <p:spPr bwMode="auto">
          <a:xfrm rot="-1733461">
            <a:off x="-76200"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Giê-hu</a:t>
            </a:r>
          </a:p>
        </p:txBody>
      </p:sp>
      <p:sp>
        <p:nvSpPr>
          <p:cNvPr id="284702" name="Text Box 30"/>
          <p:cNvSpPr txBox="1">
            <a:spLocks noChangeArrowheads="1"/>
          </p:cNvSpPr>
          <p:nvPr/>
        </p:nvSpPr>
        <p:spPr bwMode="auto">
          <a:xfrm rot="-1733461">
            <a:off x="3730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Giô-a-cha</a:t>
            </a:r>
          </a:p>
        </p:txBody>
      </p:sp>
      <p:sp>
        <p:nvSpPr>
          <p:cNvPr id="284703" name="Text Box 31"/>
          <p:cNvSpPr txBox="1">
            <a:spLocks noChangeArrowheads="1"/>
          </p:cNvSpPr>
          <p:nvPr/>
        </p:nvSpPr>
        <p:spPr bwMode="auto">
          <a:xfrm rot="-1733461">
            <a:off x="844550" y="2897188"/>
            <a:ext cx="1295400"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solidFill>
                  <a:srgbClr val="FFFF00"/>
                </a:solidFill>
                <a:latin typeface="Times" charset="0"/>
              </a:rPr>
              <a:t>Giô-ách</a:t>
            </a:r>
            <a:endParaRPr lang="en-US" sz="2000" b="1">
              <a:solidFill>
                <a:srgbClr val="FFFF00"/>
              </a:solidFill>
              <a:latin typeface="Times" charset="0"/>
            </a:endParaRPr>
          </a:p>
        </p:txBody>
      </p:sp>
      <p:sp>
        <p:nvSpPr>
          <p:cNvPr id="284704" name="Text Box 32"/>
          <p:cNvSpPr txBox="1">
            <a:spLocks noChangeArrowheads="1"/>
          </p:cNvSpPr>
          <p:nvPr/>
        </p:nvSpPr>
        <p:spPr bwMode="auto">
          <a:xfrm rot="-1733461">
            <a:off x="1271588" y="2760663"/>
            <a:ext cx="1846262"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Giê-rô-bô-am 2</a:t>
            </a:r>
          </a:p>
        </p:txBody>
      </p:sp>
      <p:sp>
        <p:nvSpPr>
          <p:cNvPr id="284705" name="Text Box 33"/>
          <p:cNvSpPr txBox="1">
            <a:spLocks noChangeArrowheads="1"/>
          </p:cNvSpPr>
          <p:nvPr/>
        </p:nvSpPr>
        <p:spPr bwMode="auto">
          <a:xfrm rot="-1733461">
            <a:off x="1709738" y="2822575"/>
            <a:ext cx="1601787"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Xa-cha-ri</a:t>
            </a:r>
          </a:p>
        </p:txBody>
      </p:sp>
      <p:sp>
        <p:nvSpPr>
          <p:cNvPr id="284706" name="Text Box 34"/>
          <p:cNvSpPr txBox="1">
            <a:spLocks noChangeArrowheads="1"/>
          </p:cNvSpPr>
          <p:nvPr/>
        </p:nvSpPr>
        <p:spPr bwMode="auto">
          <a:xfrm rot="-1733461">
            <a:off x="2717800" y="2835275"/>
            <a:ext cx="1541463"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Mê-na-hem</a:t>
            </a:r>
          </a:p>
        </p:txBody>
      </p:sp>
      <p:sp>
        <p:nvSpPr>
          <p:cNvPr id="284707" name="Text Box 35"/>
          <p:cNvSpPr txBox="1">
            <a:spLocks noChangeArrowheads="1"/>
          </p:cNvSpPr>
          <p:nvPr/>
        </p:nvSpPr>
        <p:spPr bwMode="auto">
          <a:xfrm rot="-1733461">
            <a:off x="3232150"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Phê-ca-hia</a:t>
            </a:r>
          </a:p>
        </p:txBody>
      </p:sp>
      <p:sp>
        <p:nvSpPr>
          <p:cNvPr id="284708" name="Text Box 36"/>
          <p:cNvSpPr txBox="1">
            <a:spLocks noChangeArrowheads="1"/>
          </p:cNvSpPr>
          <p:nvPr/>
        </p:nvSpPr>
        <p:spPr bwMode="auto">
          <a:xfrm rot="-1733461">
            <a:off x="3652838"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Phê-ca</a:t>
            </a:r>
          </a:p>
        </p:txBody>
      </p:sp>
      <p:sp>
        <p:nvSpPr>
          <p:cNvPr id="204836" name="Text Box 37"/>
          <p:cNvSpPr txBox="1">
            <a:spLocks noChangeArrowheads="1"/>
          </p:cNvSpPr>
          <p:nvPr/>
        </p:nvSpPr>
        <p:spPr bwMode="auto">
          <a:xfrm rot="-1733461">
            <a:off x="-7938" y="3963988"/>
            <a:ext cx="1422401" cy="36671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1800" b="1">
                <a:latin typeface="Times" charset="0"/>
              </a:rPr>
              <a:t>Giô-ách</a:t>
            </a:r>
          </a:p>
        </p:txBody>
      </p:sp>
      <p:sp>
        <p:nvSpPr>
          <p:cNvPr id="284710" name="Text Box 38"/>
          <p:cNvSpPr txBox="1">
            <a:spLocks noChangeArrowheads="1"/>
          </p:cNvSpPr>
          <p:nvPr/>
        </p:nvSpPr>
        <p:spPr bwMode="auto">
          <a:xfrm rot="-1733461">
            <a:off x="1363663" y="399573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A-ma-xia</a:t>
            </a:r>
          </a:p>
        </p:txBody>
      </p:sp>
      <p:sp>
        <p:nvSpPr>
          <p:cNvPr id="284711" name="Text Box 39"/>
          <p:cNvSpPr txBox="1">
            <a:spLocks noChangeArrowheads="1"/>
          </p:cNvSpPr>
          <p:nvPr/>
        </p:nvSpPr>
        <p:spPr bwMode="auto">
          <a:xfrm rot="-1733461">
            <a:off x="2503488" y="399573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Ô-xia</a:t>
            </a:r>
          </a:p>
        </p:txBody>
      </p:sp>
      <p:sp>
        <p:nvSpPr>
          <p:cNvPr id="284712" name="Text Box 40"/>
          <p:cNvSpPr txBox="1">
            <a:spLocks noChangeArrowheads="1"/>
          </p:cNvSpPr>
          <p:nvPr/>
        </p:nvSpPr>
        <p:spPr bwMode="auto">
          <a:xfrm rot="-1733461">
            <a:off x="3924300" y="3897313"/>
            <a:ext cx="169545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A-cha</a:t>
            </a:r>
          </a:p>
        </p:txBody>
      </p:sp>
      <p:sp>
        <p:nvSpPr>
          <p:cNvPr id="284713" name="Text Box 41"/>
          <p:cNvSpPr txBox="1">
            <a:spLocks noChangeArrowheads="1"/>
          </p:cNvSpPr>
          <p:nvPr/>
        </p:nvSpPr>
        <p:spPr bwMode="auto">
          <a:xfrm rot="-1733461">
            <a:off x="4905375" y="40243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Ê-xê-chia</a:t>
            </a:r>
          </a:p>
        </p:txBody>
      </p:sp>
      <p:sp>
        <p:nvSpPr>
          <p:cNvPr id="284714" name="Text Box 42"/>
          <p:cNvSpPr txBox="1">
            <a:spLocks noChangeArrowheads="1"/>
          </p:cNvSpPr>
          <p:nvPr/>
        </p:nvSpPr>
        <p:spPr bwMode="auto">
          <a:xfrm rot="-1733461">
            <a:off x="6240463" y="4024313"/>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Ma-na-se</a:t>
            </a:r>
          </a:p>
        </p:txBody>
      </p:sp>
      <p:sp>
        <p:nvSpPr>
          <p:cNvPr id="284715" name="Text Box 43"/>
          <p:cNvSpPr txBox="1">
            <a:spLocks noChangeArrowheads="1"/>
          </p:cNvSpPr>
          <p:nvPr/>
        </p:nvSpPr>
        <p:spPr bwMode="auto">
          <a:xfrm rot="-1733461">
            <a:off x="7078663" y="4116388"/>
            <a:ext cx="914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A-môn</a:t>
            </a:r>
          </a:p>
        </p:txBody>
      </p:sp>
      <p:sp>
        <p:nvSpPr>
          <p:cNvPr id="284716" name="Text Box 44"/>
          <p:cNvSpPr txBox="1">
            <a:spLocks noChangeArrowheads="1"/>
          </p:cNvSpPr>
          <p:nvPr/>
        </p:nvSpPr>
        <p:spPr bwMode="auto">
          <a:xfrm rot="-1733461">
            <a:off x="3384550" y="3919538"/>
            <a:ext cx="169545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Giô-tham</a:t>
            </a:r>
          </a:p>
        </p:txBody>
      </p:sp>
      <p:sp>
        <p:nvSpPr>
          <p:cNvPr id="284717" name="Text Box 45"/>
          <p:cNvSpPr txBox="1">
            <a:spLocks noChangeArrowheads="1"/>
          </p:cNvSpPr>
          <p:nvPr/>
        </p:nvSpPr>
        <p:spPr bwMode="auto">
          <a:xfrm rot="-1733461">
            <a:off x="22018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Sa-lum</a:t>
            </a:r>
          </a:p>
        </p:txBody>
      </p:sp>
      <p:sp>
        <p:nvSpPr>
          <p:cNvPr id="284718" name="Text Box 46"/>
          <p:cNvSpPr txBox="1">
            <a:spLocks noChangeArrowheads="1"/>
          </p:cNvSpPr>
          <p:nvPr/>
        </p:nvSpPr>
        <p:spPr bwMode="auto">
          <a:xfrm rot="-1733461">
            <a:off x="4106863" y="2897188"/>
            <a:ext cx="1295400"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FFF00"/>
                </a:solidFill>
                <a:latin typeface="Times" pitchFamily="-112" charset="0"/>
                <a:ea typeface="+mn-ea"/>
                <a:cs typeface="+mn-cs"/>
              </a:rPr>
              <a:t>Ô-sê</a:t>
            </a:r>
          </a:p>
        </p:txBody>
      </p:sp>
      <p:sp>
        <p:nvSpPr>
          <p:cNvPr id="284719" name="Text Box 47"/>
          <p:cNvSpPr txBox="1">
            <a:spLocks noChangeArrowheads="1"/>
          </p:cNvSpPr>
          <p:nvPr/>
        </p:nvSpPr>
        <p:spPr bwMode="auto">
          <a:xfrm rot="-1733461">
            <a:off x="7980363" y="4071938"/>
            <a:ext cx="1084262"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latin typeface="Times" pitchFamily="-112" charset="0"/>
                <a:ea typeface="+mn-ea"/>
                <a:cs typeface="+mn-cs"/>
              </a:rPr>
              <a:t>Giô-si-a</a:t>
            </a:r>
          </a:p>
        </p:txBody>
      </p:sp>
      <p:sp>
        <p:nvSpPr>
          <p:cNvPr id="284720" name="Text Box 48"/>
          <p:cNvSpPr txBox="1">
            <a:spLocks noChangeArrowheads="1"/>
          </p:cNvSpPr>
          <p:nvPr/>
        </p:nvSpPr>
        <p:spPr bwMode="auto">
          <a:xfrm rot="-1733461">
            <a:off x="-84138" y="5776913"/>
            <a:ext cx="1295401"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Giô-a-cha</a:t>
            </a:r>
          </a:p>
        </p:txBody>
      </p:sp>
      <p:sp>
        <p:nvSpPr>
          <p:cNvPr id="284721" name="Text Box 49"/>
          <p:cNvSpPr txBox="1">
            <a:spLocks noChangeArrowheads="1"/>
          </p:cNvSpPr>
          <p:nvPr/>
        </p:nvSpPr>
        <p:spPr bwMode="auto">
          <a:xfrm rot="-1733461">
            <a:off x="381000" y="5646738"/>
            <a:ext cx="1825625"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Giê-hô-gia-kim</a:t>
            </a:r>
          </a:p>
        </p:txBody>
      </p:sp>
      <p:sp>
        <p:nvSpPr>
          <p:cNvPr id="284722" name="Text Box 50"/>
          <p:cNvSpPr txBox="1">
            <a:spLocks noChangeArrowheads="1"/>
          </p:cNvSpPr>
          <p:nvPr/>
        </p:nvSpPr>
        <p:spPr bwMode="auto">
          <a:xfrm rot="-1733461">
            <a:off x="833438" y="5664200"/>
            <a:ext cx="1754187" cy="3667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Giê-hô-gia-kin</a:t>
            </a:r>
          </a:p>
        </p:txBody>
      </p:sp>
      <p:sp>
        <p:nvSpPr>
          <p:cNvPr id="284723" name="Text Box 51"/>
          <p:cNvSpPr txBox="1">
            <a:spLocks noChangeArrowheads="1"/>
          </p:cNvSpPr>
          <p:nvPr/>
        </p:nvSpPr>
        <p:spPr bwMode="auto">
          <a:xfrm rot="-1733461">
            <a:off x="1400175" y="5767388"/>
            <a:ext cx="1335088" cy="366712"/>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1800" b="1">
                <a:solidFill>
                  <a:srgbClr val="F3B600"/>
                </a:solidFill>
                <a:latin typeface="Times" pitchFamily="-112" charset="0"/>
                <a:ea typeface="+mn-ea"/>
                <a:cs typeface="+mn-cs"/>
              </a:rPr>
              <a:t>Sê-đê-kia</a:t>
            </a:r>
          </a:p>
        </p:txBody>
      </p:sp>
      <p:sp>
        <p:nvSpPr>
          <p:cNvPr id="284724" name="Text Box 52"/>
          <p:cNvSpPr txBox="1">
            <a:spLocks noChangeArrowheads="1"/>
          </p:cNvSpPr>
          <p:nvPr/>
        </p:nvSpPr>
        <p:spPr bwMode="auto">
          <a:xfrm rot="1479">
            <a:off x="4113213" y="1295400"/>
            <a:ext cx="21336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solidFill>
                  <a:srgbClr val="FFFF00"/>
                </a:solidFill>
                <a:latin typeface="Times" pitchFamily="-112" charset="0"/>
                <a:ea typeface="+mn-ea"/>
                <a:cs typeface="+mn-cs"/>
              </a:rPr>
              <a:t>GNBEZOAAGG</a:t>
            </a:r>
          </a:p>
        </p:txBody>
      </p:sp>
      <p:sp>
        <p:nvSpPr>
          <p:cNvPr id="284725" name="Text Box 53"/>
          <p:cNvSpPr txBox="1">
            <a:spLocks noChangeArrowheads="1"/>
          </p:cNvSpPr>
          <p:nvPr/>
        </p:nvSpPr>
        <p:spPr bwMode="auto">
          <a:xfrm rot="1479">
            <a:off x="835025" y="4572000"/>
            <a:ext cx="2592388"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latin typeface="Times" pitchFamily="-112" charset="0"/>
                <a:ea typeface="+mn-ea"/>
                <a:cs typeface="+mn-cs"/>
              </a:rPr>
              <a:t>GAO   G</a:t>
            </a:r>
            <a:r>
              <a:rPr lang="en-US" sz="2000" b="1">
                <a:solidFill>
                  <a:srgbClr val="F3B600"/>
                </a:solidFill>
                <a:latin typeface="Times" pitchFamily="-112" charset="0"/>
                <a:ea typeface="+mn-ea"/>
                <a:cs typeface="+mn-cs"/>
              </a:rPr>
              <a:t>A</a:t>
            </a:r>
            <a:r>
              <a:rPr lang="en-US" sz="2000" b="1">
                <a:latin typeface="Times" pitchFamily="-112" charset="0"/>
                <a:ea typeface="+mn-ea"/>
                <a:cs typeface="+mn-cs"/>
              </a:rPr>
              <a:t>E   </a:t>
            </a:r>
            <a:r>
              <a:rPr lang="en-US" sz="2000" b="1">
                <a:solidFill>
                  <a:srgbClr val="F3B600"/>
                </a:solidFill>
                <a:latin typeface="Times" pitchFamily="-112" charset="0"/>
                <a:ea typeface="+mn-ea"/>
                <a:cs typeface="+mn-cs"/>
              </a:rPr>
              <a:t>MA</a:t>
            </a:r>
            <a:r>
              <a:rPr lang="en-US" sz="2000" b="1">
                <a:latin typeface="Times" pitchFamily="-112" charset="0"/>
                <a:ea typeface="+mn-ea"/>
                <a:cs typeface="+mn-cs"/>
              </a:rPr>
              <a:t>G</a:t>
            </a:r>
          </a:p>
        </p:txBody>
      </p:sp>
      <p:sp>
        <p:nvSpPr>
          <p:cNvPr id="284726" name="Text Box 54"/>
          <p:cNvSpPr txBox="1">
            <a:spLocks noChangeArrowheads="1"/>
          </p:cNvSpPr>
          <p:nvPr/>
        </p:nvSpPr>
        <p:spPr bwMode="auto">
          <a:xfrm rot="1479">
            <a:off x="0" y="3352800"/>
            <a:ext cx="18288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spcBef>
                <a:spcPct val="0"/>
              </a:spcBef>
            </a:pPr>
            <a:r>
              <a:rPr lang="en-US" sz="2000" b="1">
                <a:solidFill>
                  <a:srgbClr val="FFFF00"/>
                </a:solidFill>
                <a:latin typeface="Times" charset="0"/>
              </a:rPr>
              <a:t>U Cha Ách 2</a:t>
            </a:r>
          </a:p>
        </p:txBody>
      </p:sp>
      <p:sp>
        <p:nvSpPr>
          <p:cNvPr id="284727" name="Text Box 55"/>
          <p:cNvSpPr txBox="1">
            <a:spLocks noChangeArrowheads="1"/>
          </p:cNvSpPr>
          <p:nvPr/>
        </p:nvSpPr>
        <p:spPr bwMode="auto">
          <a:xfrm rot="1479">
            <a:off x="2362200" y="3352800"/>
            <a:ext cx="18288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0" hangingPunct="0">
              <a:spcBef>
                <a:spcPct val="0"/>
              </a:spcBef>
              <a:defRPr/>
            </a:pPr>
            <a:r>
              <a:rPr lang="en-US" sz="2000" b="1">
                <a:solidFill>
                  <a:srgbClr val="FFFF00"/>
                </a:solidFill>
                <a:latin typeface="Times" pitchFamily="-112" charset="0"/>
                <a:ea typeface="+mn-ea"/>
                <a:cs typeface="+mn-cs"/>
              </a:rPr>
              <a:t>XS MPPÔ</a:t>
            </a:r>
          </a:p>
        </p:txBody>
      </p:sp>
      <p:sp>
        <p:nvSpPr>
          <p:cNvPr id="204855" name="Text Box 56"/>
          <p:cNvSpPr txBox="1">
            <a:spLocks noChangeArrowheads="1"/>
          </p:cNvSpPr>
          <p:nvPr/>
        </p:nvSpPr>
        <p:spPr bwMode="auto">
          <a:xfrm rot="1479">
            <a:off x="-76200" y="6324600"/>
            <a:ext cx="2439988"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3B600"/>
                </a:solidFill>
                <a:latin typeface="Times" charset="0"/>
              </a:rPr>
              <a:t>Ách Kim Kin Sê</a:t>
            </a:r>
          </a:p>
        </p:txBody>
      </p:sp>
      <p:sp>
        <p:nvSpPr>
          <p:cNvPr id="284729" name="Text Box 57"/>
          <p:cNvSpPr txBox="1">
            <a:spLocks noChangeArrowheads="1"/>
          </p:cNvSpPr>
          <p:nvPr/>
        </p:nvSpPr>
        <p:spPr bwMode="auto">
          <a:xfrm rot="1479">
            <a:off x="4191000" y="2422525"/>
            <a:ext cx="18288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spcBef>
                <a:spcPct val="0"/>
              </a:spcBef>
              <a:defRPr/>
            </a:pPr>
            <a:r>
              <a:rPr lang="en-US" sz="2000" b="1">
                <a:solidFill>
                  <a:srgbClr val="F3B600"/>
                </a:solidFill>
                <a:latin typeface="Times" pitchFamily="-112" charset="0"/>
                <a:ea typeface="+mn-ea"/>
                <a:cs typeface="+mn-cs"/>
              </a:rPr>
              <a:t>RA</a:t>
            </a:r>
            <a:r>
              <a:rPr lang="en-US" sz="2000" b="1">
                <a:latin typeface="Times" pitchFamily="-112" charset="0"/>
                <a:ea typeface="+mn-ea"/>
                <a:cs typeface="+mn-cs"/>
              </a:rPr>
              <a:t>AG</a:t>
            </a:r>
            <a:r>
              <a:rPr lang="en-US" sz="2000" b="1">
                <a:solidFill>
                  <a:srgbClr val="F3B600"/>
                </a:solidFill>
                <a:latin typeface="Times" pitchFamily="-112" charset="0"/>
                <a:ea typeface="+mn-ea"/>
                <a:cs typeface="+mn-cs"/>
              </a:rPr>
              <a:t>GAA</a:t>
            </a:r>
            <a:r>
              <a:rPr lang="en-US" sz="2000" b="1">
                <a:latin typeface="Times" pitchFamily="-112" charset="0"/>
                <a:ea typeface="+mn-ea"/>
                <a:cs typeface="+mn-cs"/>
              </a:rPr>
              <a:t>G</a:t>
            </a:r>
          </a:p>
        </p:txBody>
      </p:sp>
      <p:sp>
        <p:nvSpPr>
          <p:cNvPr id="204857" name="Text Box 58"/>
          <p:cNvSpPr txBox="1">
            <a:spLocks noChangeArrowheads="1"/>
          </p:cNvSpPr>
          <p:nvPr/>
        </p:nvSpPr>
        <p:spPr bwMode="auto">
          <a:xfrm rot="1479">
            <a:off x="4875213" y="5087938"/>
            <a:ext cx="3962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FFF00"/>
                </a:solidFill>
                <a:latin typeface="Times" charset="0"/>
              </a:rPr>
              <a:t>Các vua của Israel (tất cả đều xất)</a:t>
            </a:r>
          </a:p>
        </p:txBody>
      </p:sp>
      <p:sp>
        <p:nvSpPr>
          <p:cNvPr id="204858" name="Text Box 59"/>
          <p:cNvSpPr txBox="1">
            <a:spLocks noChangeArrowheads="1"/>
          </p:cNvSpPr>
          <p:nvPr/>
        </p:nvSpPr>
        <p:spPr bwMode="auto">
          <a:xfrm rot="1479">
            <a:off x="4876800" y="5470525"/>
            <a:ext cx="3581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solidFill>
                  <a:srgbClr val="F3B600"/>
                </a:solidFill>
                <a:latin typeface="Times" charset="0"/>
              </a:rPr>
              <a:t>Các vua xấu của Giu-đa</a:t>
            </a:r>
          </a:p>
        </p:txBody>
      </p:sp>
      <p:sp>
        <p:nvSpPr>
          <p:cNvPr id="204859" name="Text Box 60"/>
          <p:cNvSpPr txBox="1">
            <a:spLocks noChangeArrowheads="1"/>
          </p:cNvSpPr>
          <p:nvPr/>
        </p:nvSpPr>
        <p:spPr bwMode="auto">
          <a:xfrm rot="1479">
            <a:off x="4876800" y="5851525"/>
            <a:ext cx="3581400" cy="3968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r>
              <a:rPr lang="en-US" sz="2000" b="1">
                <a:latin typeface="Times" charset="0"/>
              </a:rPr>
              <a:t>Các vua tốt của Giu-đa</a:t>
            </a:r>
          </a:p>
        </p:txBody>
      </p:sp>
      <p:sp>
        <p:nvSpPr>
          <p:cNvPr id="204860" name="Line 61"/>
          <p:cNvSpPr>
            <a:spLocks noChangeShapeType="1"/>
          </p:cNvSpPr>
          <p:nvPr/>
        </p:nvSpPr>
        <p:spPr bwMode="auto">
          <a:xfrm flipV="1">
            <a:off x="50292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1" name="Line 62"/>
          <p:cNvSpPr>
            <a:spLocks noChangeShapeType="1"/>
          </p:cNvSpPr>
          <p:nvPr/>
        </p:nvSpPr>
        <p:spPr bwMode="auto">
          <a:xfrm flipV="1">
            <a:off x="60960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2" name="Line 63"/>
          <p:cNvSpPr>
            <a:spLocks noChangeShapeType="1"/>
          </p:cNvSpPr>
          <p:nvPr/>
        </p:nvSpPr>
        <p:spPr bwMode="auto">
          <a:xfrm flipV="1">
            <a:off x="65532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3" name="Line 64"/>
          <p:cNvSpPr>
            <a:spLocks noChangeShapeType="1"/>
          </p:cNvSpPr>
          <p:nvPr/>
        </p:nvSpPr>
        <p:spPr bwMode="auto">
          <a:xfrm flipV="1">
            <a:off x="20574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4" name="Line 65"/>
          <p:cNvSpPr>
            <a:spLocks noChangeShapeType="1"/>
          </p:cNvSpPr>
          <p:nvPr/>
        </p:nvSpPr>
        <p:spPr bwMode="auto">
          <a:xfrm flipV="1">
            <a:off x="25908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5" name="Line 66"/>
          <p:cNvSpPr>
            <a:spLocks noChangeShapeType="1"/>
          </p:cNvSpPr>
          <p:nvPr/>
        </p:nvSpPr>
        <p:spPr bwMode="auto">
          <a:xfrm flipV="1">
            <a:off x="35052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6" name="Line 67"/>
          <p:cNvSpPr>
            <a:spLocks noChangeShapeType="1"/>
          </p:cNvSpPr>
          <p:nvPr/>
        </p:nvSpPr>
        <p:spPr bwMode="auto">
          <a:xfrm flipV="1">
            <a:off x="3962400" y="28956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7" name="Line 68"/>
          <p:cNvSpPr>
            <a:spLocks noChangeShapeType="1"/>
          </p:cNvSpPr>
          <p:nvPr/>
        </p:nvSpPr>
        <p:spPr bwMode="auto">
          <a:xfrm flipV="1">
            <a:off x="8305800" y="838200"/>
            <a:ext cx="9144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4701"/>
                                        </p:tgtEl>
                                        <p:attrNameLst>
                                          <p:attrName>style.visibility</p:attrName>
                                        </p:attrNameLst>
                                      </p:cBhvr>
                                      <p:to>
                                        <p:strVal val="visible"/>
                                      </p:to>
                                    </p:set>
                                    <p:animEffect transition="in" filter="blinds(horizontal)">
                                      <p:cBhvr>
                                        <p:cTn id="7" dur="500"/>
                                        <p:tgtEl>
                                          <p:spTgt spid="2847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4702"/>
                                        </p:tgtEl>
                                        <p:attrNameLst>
                                          <p:attrName>style.visibility</p:attrName>
                                        </p:attrNameLst>
                                      </p:cBhvr>
                                      <p:to>
                                        <p:strVal val="visible"/>
                                      </p:to>
                                    </p:set>
                                    <p:animEffect transition="in" filter="blinds(horizontal)">
                                      <p:cBhvr>
                                        <p:cTn id="12" dur="500"/>
                                        <p:tgtEl>
                                          <p:spTgt spid="2847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4703"/>
                                        </p:tgtEl>
                                        <p:attrNameLst>
                                          <p:attrName>style.visibility</p:attrName>
                                        </p:attrNameLst>
                                      </p:cBhvr>
                                      <p:to>
                                        <p:strVal val="visible"/>
                                      </p:to>
                                    </p:set>
                                    <p:animEffect transition="in" filter="blinds(horizontal)">
                                      <p:cBhvr>
                                        <p:cTn id="17" dur="500"/>
                                        <p:tgtEl>
                                          <p:spTgt spid="2847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4704"/>
                                        </p:tgtEl>
                                        <p:attrNameLst>
                                          <p:attrName>style.visibility</p:attrName>
                                        </p:attrNameLst>
                                      </p:cBhvr>
                                      <p:to>
                                        <p:strVal val="visible"/>
                                      </p:to>
                                    </p:set>
                                    <p:animEffect transition="in" filter="blinds(horizontal)">
                                      <p:cBhvr>
                                        <p:cTn id="22" dur="500"/>
                                        <p:tgtEl>
                                          <p:spTgt spid="2847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4726"/>
                                        </p:tgtEl>
                                        <p:attrNameLst>
                                          <p:attrName>style.visibility</p:attrName>
                                        </p:attrNameLst>
                                      </p:cBhvr>
                                      <p:to>
                                        <p:strVal val="visible"/>
                                      </p:to>
                                    </p:set>
                                    <p:animEffect transition="in" filter="blinds(horizontal)">
                                      <p:cBhvr>
                                        <p:cTn id="27" dur="500"/>
                                        <p:tgtEl>
                                          <p:spTgt spid="2847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4705"/>
                                        </p:tgtEl>
                                        <p:attrNameLst>
                                          <p:attrName>style.visibility</p:attrName>
                                        </p:attrNameLst>
                                      </p:cBhvr>
                                      <p:to>
                                        <p:strVal val="visible"/>
                                      </p:to>
                                    </p:set>
                                    <p:animEffect transition="in" filter="blinds(horizontal)">
                                      <p:cBhvr>
                                        <p:cTn id="32" dur="500"/>
                                        <p:tgtEl>
                                          <p:spTgt spid="2847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84717"/>
                                        </p:tgtEl>
                                        <p:attrNameLst>
                                          <p:attrName>style.visibility</p:attrName>
                                        </p:attrNameLst>
                                      </p:cBhvr>
                                      <p:to>
                                        <p:strVal val="visible"/>
                                      </p:to>
                                    </p:set>
                                    <p:animEffect transition="in" filter="blinds(horizontal)">
                                      <p:cBhvr>
                                        <p:cTn id="37" dur="500"/>
                                        <p:tgtEl>
                                          <p:spTgt spid="2847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84706">
                                            <p:txEl>
                                              <p:pRg st="0" end="0"/>
                                            </p:txEl>
                                          </p:spTgt>
                                        </p:tgtEl>
                                        <p:attrNameLst>
                                          <p:attrName>style.visibility</p:attrName>
                                        </p:attrNameLst>
                                      </p:cBhvr>
                                      <p:to>
                                        <p:strVal val="visible"/>
                                      </p:to>
                                    </p:set>
                                    <p:animEffect transition="in" filter="blinds(horizontal)">
                                      <p:cBhvr>
                                        <p:cTn id="42" dur="500"/>
                                        <p:tgtEl>
                                          <p:spTgt spid="284706">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4707"/>
                                        </p:tgtEl>
                                        <p:attrNameLst>
                                          <p:attrName>style.visibility</p:attrName>
                                        </p:attrNameLst>
                                      </p:cBhvr>
                                      <p:to>
                                        <p:strVal val="visible"/>
                                      </p:to>
                                    </p:set>
                                    <p:animEffect transition="in" filter="blinds(horizontal)">
                                      <p:cBhvr>
                                        <p:cTn id="47" dur="500"/>
                                        <p:tgtEl>
                                          <p:spTgt spid="28470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84708"/>
                                        </p:tgtEl>
                                        <p:attrNameLst>
                                          <p:attrName>style.visibility</p:attrName>
                                        </p:attrNameLst>
                                      </p:cBhvr>
                                      <p:to>
                                        <p:strVal val="visible"/>
                                      </p:to>
                                    </p:set>
                                    <p:animEffect transition="in" filter="blinds(horizontal)">
                                      <p:cBhvr>
                                        <p:cTn id="52" dur="500"/>
                                        <p:tgtEl>
                                          <p:spTgt spid="28470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84718">
                                            <p:txEl>
                                              <p:pRg st="0" end="0"/>
                                            </p:txEl>
                                          </p:spTgt>
                                        </p:tgtEl>
                                        <p:attrNameLst>
                                          <p:attrName>style.visibility</p:attrName>
                                        </p:attrNameLst>
                                      </p:cBhvr>
                                      <p:to>
                                        <p:strVal val="visible"/>
                                      </p:to>
                                    </p:set>
                                    <p:animEffect transition="in" filter="blinds(horizontal)">
                                      <p:cBhvr>
                                        <p:cTn id="57" dur="500"/>
                                        <p:tgtEl>
                                          <p:spTgt spid="284718">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84727"/>
                                        </p:tgtEl>
                                        <p:attrNameLst>
                                          <p:attrName>style.visibility</p:attrName>
                                        </p:attrNameLst>
                                      </p:cBhvr>
                                      <p:to>
                                        <p:strVal val="visible"/>
                                      </p:to>
                                    </p:set>
                                    <p:animEffect transition="in" filter="blinds(horizontal)">
                                      <p:cBhvr>
                                        <p:cTn id="62" dur="500"/>
                                        <p:tgtEl>
                                          <p:spTgt spid="284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01" grpId="0"/>
      <p:bldP spid="284702" grpId="0"/>
      <p:bldP spid="284703" grpId="0"/>
      <p:bldP spid="284704" grpId="0"/>
      <p:bldP spid="284705" grpId="0"/>
      <p:bldP spid="284707" grpId="0"/>
      <p:bldP spid="284708" grpId="0"/>
      <p:bldP spid="284717" grpId="0"/>
      <p:bldP spid="284726" grpId="0"/>
      <p:bldP spid="28472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6850"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6851"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a:p>
        </p:txBody>
      </p:sp>
      <p:sp>
        <p:nvSpPr>
          <p:cNvPr id="206852"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6853"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a:p>
        </p:txBody>
      </p:sp>
      <p:sp>
        <p:nvSpPr>
          <p:cNvPr id="206854"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6855"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06856" name="Text Box 9"/>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2400" b="1">
                <a:solidFill>
                  <a:srgbClr val="FFFFFF"/>
                </a:solidFill>
              </a:rPr>
              <a:t>342</a:t>
            </a:r>
          </a:p>
        </p:txBody>
      </p:sp>
      <p:sp>
        <p:nvSpPr>
          <p:cNvPr id="210954"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3200">
                <a:solidFill>
                  <a:srgbClr val="FFFFFF"/>
                </a:solidFill>
              </a:rPr>
              <a:t>931</a:t>
            </a:r>
          </a:p>
        </p:txBody>
      </p:sp>
      <p:sp>
        <p:nvSpPr>
          <p:cNvPr id="210955"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3200">
                <a:solidFill>
                  <a:srgbClr val="FFFFFF"/>
                </a:solidFill>
              </a:rPr>
              <a:t>722</a:t>
            </a:r>
          </a:p>
        </p:txBody>
      </p:sp>
      <p:sp>
        <p:nvSpPr>
          <p:cNvPr id="210956"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3200">
                <a:solidFill>
                  <a:srgbClr val="FFFFFF"/>
                </a:solidFill>
              </a:rPr>
              <a:t>586</a:t>
            </a:r>
          </a:p>
        </p:txBody>
      </p:sp>
      <p:sp>
        <p:nvSpPr>
          <p:cNvPr id="210957"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Áp-đia</a:t>
            </a:r>
          </a:p>
        </p:txBody>
      </p:sp>
      <p:sp>
        <p:nvSpPr>
          <p:cNvPr id="210958"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Giô-na</a:t>
            </a:r>
          </a:p>
        </p:txBody>
      </p:sp>
      <p:sp>
        <p:nvSpPr>
          <p:cNvPr id="210959"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A-mốt</a:t>
            </a:r>
          </a:p>
        </p:txBody>
      </p:sp>
      <p:sp>
        <p:nvSpPr>
          <p:cNvPr id="210960"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Ô-sê</a:t>
            </a:r>
          </a:p>
        </p:txBody>
      </p:sp>
      <p:sp>
        <p:nvSpPr>
          <p:cNvPr id="210961"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Ê-sai</a:t>
            </a:r>
          </a:p>
        </p:txBody>
      </p:sp>
      <p:sp>
        <p:nvSpPr>
          <p:cNvPr id="210962"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Mi-chê</a:t>
            </a:r>
          </a:p>
        </p:txBody>
      </p:sp>
      <p:sp>
        <p:nvSpPr>
          <p:cNvPr id="210963"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Na-hum</a:t>
            </a:r>
          </a:p>
        </p:txBody>
      </p:sp>
      <p:sp>
        <p:nvSpPr>
          <p:cNvPr id="210964"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Sô-phô-ni</a:t>
            </a:r>
          </a:p>
        </p:txBody>
      </p:sp>
      <p:sp>
        <p:nvSpPr>
          <p:cNvPr id="210965"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Ha-ba-cúc</a:t>
            </a:r>
          </a:p>
        </p:txBody>
      </p:sp>
      <p:sp>
        <p:nvSpPr>
          <p:cNvPr id="210966" name="Rectangle 22"/>
          <p:cNvSpPr>
            <a:spLocks noChangeArrowheads="1"/>
          </p:cNvSpPr>
          <p:nvPr/>
        </p:nvSpPr>
        <p:spPr bwMode="auto">
          <a:xfrm>
            <a:off x="-76200" y="5486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Giô-ên</a:t>
            </a:r>
          </a:p>
        </p:txBody>
      </p:sp>
      <p:sp>
        <p:nvSpPr>
          <p:cNvPr id="210967" name="Rectangle 23"/>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Giê-rê-mi</a:t>
            </a:r>
          </a:p>
        </p:txBody>
      </p:sp>
      <p:sp>
        <p:nvSpPr>
          <p:cNvPr id="210968" name="Rectangle 24"/>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Ca-thương</a:t>
            </a:r>
          </a:p>
        </p:txBody>
      </p:sp>
      <p:sp>
        <p:nvSpPr>
          <p:cNvPr id="210969" name="Rectangle 25"/>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Đa-ni-ên</a:t>
            </a:r>
          </a:p>
        </p:txBody>
      </p:sp>
      <p:sp>
        <p:nvSpPr>
          <p:cNvPr id="210970" name="Rectangle 26"/>
          <p:cNvSpPr>
            <a:spLocks noChangeArrowheads="1"/>
          </p:cNvSpPr>
          <p:nvPr/>
        </p:nvSpPr>
        <p:spPr bwMode="auto">
          <a:xfrm>
            <a:off x="1752600" y="5867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Ê-xê-chi-ên</a:t>
            </a:r>
          </a:p>
        </p:txBody>
      </p:sp>
      <p:sp>
        <p:nvSpPr>
          <p:cNvPr id="210971" name="Rectangle 27"/>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pPr>
            <a:r>
              <a:rPr lang="en-US">
                <a:solidFill>
                  <a:srgbClr val="FFFFFF"/>
                </a:solidFill>
              </a:rPr>
              <a:t>A-ghê</a:t>
            </a:r>
          </a:p>
        </p:txBody>
      </p:sp>
      <p:sp>
        <p:nvSpPr>
          <p:cNvPr id="210972" name="Rectangle 28"/>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pPr>
            <a:r>
              <a:rPr lang="en-US">
                <a:solidFill>
                  <a:srgbClr val="FFFFFF"/>
                </a:solidFill>
              </a:rPr>
              <a:t>Xa-cha-ri</a:t>
            </a:r>
          </a:p>
        </p:txBody>
      </p:sp>
      <p:sp>
        <p:nvSpPr>
          <p:cNvPr id="210973" name="Rectangle 29"/>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a:solidFill>
                  <a:srgbClr val="FFFFFF"/>
                </a:solidFill>
              </a:rPr>
              <a:t>Ma-la-chi</a:t>
            </a:r>
          </a:p>
        </p:txBody>
      </p:sp>
      <p:sp>
        <p:nvSpPr>
          <p:cNvPr id="206877"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rPr>
              <a:t>Placing the Prophets</a:t>
            </a:r>
            <a:endParaRPr kumimoji="1" lang="en-US">
              <a:latin typeface="Times New Roman" charset="0"/>
            </a:endParaRPr>
          </a:p>
        </p:txBody>
      </p:sp>
      <p:sp>
        <p:nvSpPr>
          <p:cNvPr id="206878" name="Rectangle 31"/>
          <p:cNvSpPr>
            <a:spLocks noChangeArrowheads="1"/>
          </p:cNvSpPr>
          <p:nvPr/>
        </p:nvSpPr>
        <p:spPr bwMode="auto">
          <a:xfrm>
            <a:off x="0" y="762000"/>
            <a:ext cx="2667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kumimoji="1" lang="en-US" sz="3200"/>
              <a:t>Niên đại chính</a:t>
            </a:r>
          </a:p>
        </p:txBody>
      </p:sp>
      <p:sp>
        <p:nvSpPr>
          <p:cNvPr id="206879"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Vị trí của các Tiên tri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0954"/>
                                        </p:tgtEl>
                                        <p:attrNameLst>
                                          <p:attrName>style.visibility</p:attrName>
                                        </p:attrNameLst>
                                      </p:cBhvr>
                                      <p:to>
                                        <p:strVal val="visible"/>
                                      </p:to>
                                    </p:set>
                                    <p:anim calcmode="lin" valueType="num">
                                      <p:cBhvr additive="base">
                                        <p:cTn id="7" dur="500" fill="hold"/>
                                        <p:tgtEl>
                                          <p:spTgt spid="210954"/>
                                        </p:tgtEl>
                                        <p:attrNameLst>
                                          <p:attrName>ppt_x</p:attrName>
                                        </p:attrNameLst>
                                      </p:cBhvr>
                                      <p:tavLst>
                                        <p:tav tm="0">
                                          <p:val>
                                            <p:strVal val="0-#ppt_w/2"/>
                                          </p:val>
                                        </p:tav>
                                        <p:tav tm="100000">
                                          <p:val>
                                            <p:strVal val="#ppt_x"/>
                                          </p:val>
                                        </p:tav>
                                      </p:tavLst>
                                    </p:anim>
                                    <p:anim calcmode="lin" valueType="num">
                                      <p:cBhvr additive="base">
                                        <p:cTn id="8" dur="500" fill="hold"/>
                                        <p:tgtEl>
                                          <p:spTgt spid="2109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0955"/>
                                        </p:tgtEl>
                                        <p:attrNameLst>
                                          <p:attrName>style.visibility</p:attrName>
                                        </p:attrNameLst>
                                      </p:cBhvr>
                                      <p:to>
                                        <p:strVal val="visible"/>
                                      </p:to>
                                    </p:set>
                                    <p:anim calcmode="lin" valueType="num">
                                      <p:cBhvr additive="base">
                                        <p:cTn id="13" dur="500" fill="hold"/>
                                        <p:tgtEl>
                                          <p:spTgt spid="210955"/>
                                        </p:tgtEl>
                                        <p:attrNameLst>
                                          <p:attrName>ppt_x</p:attrName>
                                        </p:attrNameLst>
                                      </p:cBhvr>
                                      <p:tavLst>
                                        <p:tav tm="0">
                                          <p:val>
                                            <p:strVal val="0-#ppt_w/2"/>
                                          </p:val>
                                        </p:tav>
                                        <p:tav tm="100000">
                                          <p:val>
                                            <p:strVal val="#ppt_x"/>
                                          </p:val>
                                        </p:tav>
                                      </p:tavLst>
                                    </p:anim>
                                    <p:anim calcmode="lin" valueType="num">
                                      <p:cBhvr additive="base">
                                        <p:cTn id="14" dur="500" fill="hold"/>
                                        <p:tgtEl>
                                          <p:spTgt spid="2109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0956"/>
                                        </p:tgtEl>
                                        <p:attrNameLst>
                                          <p:attrName>style.visibility</p:attrName>
                                        </p:attrNameLst>
                                      </p:cBhvr>
                                      <p:to>
                                        <p:strVal val="visible"/>
                                      </p:to>
                                    </p:set>
                                    <p:anim calcmode="lin" valueType="num">
                                      <p:cBhvr additive="base">
                                        <p:cTn id="19" dur="500" fill="hold"/>
                                        <p:tgtEl>
                                          <p:spTgt spid="210956"/>
                                        </p:tgtEl>
                                        <p:attrNameLst>
                                          <p:attrName>ppt_x</p:attrName>
                                        </p:attrNameLst>
                                      </p:cBhvr>
                                      <p:tavLst>
                                        <p:tav tm="0">
                                          <p:val>
                                            <p:strVal val="0-#ppt_w/2"/>
                                          </p:val>
                                        </p:tav>
                                        <p:tav tm="100000">
                                          <p:val>
                                            <p:strVal val="#ppt_x"/>
                                          </p:val>
                                        </p:tav>
                                      </p:tavLst>
                                    </p:anim>
                                    <p:anim calcmode="lin" valueType="num">
                                      <p:cBhvr additive="base">
                                        <p:cTn id="20" dur="500" fill="hold"/>
                                        <p:tgtEl>
                                          <p:spTgt spid="21095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0957"/>
                                        </p:tgtEl>
                                        <p:attrNameLst>
                                          <p:attrName>style.visibility</p:attrName>
                                        </p:attrNameLst>
                                      </p:cBhvr>
                                      <p:to>
                                        <p:strVal val="visible"/>
                                      </p:to>
                                    </p:set>
                                    <p:anim calcmode="lin" valueType="num">
                                      <p:cBhvr additive="base">
                                        <p:cTn id="25" dur="500" fill="hold"/>
                                        <p:tgtEl>
                                          <p:spTgt spid="210957"/>
                                        </p:tgtEl>
                                        <p:attrNameLst>
                                          <p:attrName>ppt_x</p:attrName>
                                        </p:attrNameLst>
                                      </p:cBhvr>
                                      <p:tavLst>
                                        <p:tav tm="0">
                                          <p:val>
                                            <p:strVal val="0-#ppt_w/2"/>
                                          </p:val>
                                        </p:tav>
                                        <p:tav tm="100000">
                                          <p:val>
                                            <p:strVal val="#ppt_x"/>
                                          </p:val>
                                        </p:tav>
                                      </p:tavLst>
                                    </p:anim>
                                    <p:anim calcmode="lin" valueType="num">
                                      <p:cBhvr additive="base">
                                        <p:cTn id="26" dur="500" fill="hold"/>
                                        <p:tgtEl>
                                          <p:spTgt spid="21095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0958"/>
                                        </p:tgtEl>
                                        <p:attrNameLst>
                                          <p:attrName>style.visibility</p:attrName>
                                        </p:attrNameLst>
                                      </p:cBhvr>
                                      <p:to>
                                        <p:strVal val="visible"/>
                                      </p:to>
                                    </p:set>
                                    <p:anim calcmode="lin" valueType="num">
                                      <p:cBhvr additive="base">
                                        <p:cTn id="31" dur="500" fill="hold"/>
                                        <p:tgtEl>
                                          <p:spTgt spid="210958"/>
                                        </p:tgtEl>
                                        <p:attrNameLst>
                                          <p:attrName>ppt_x</p:attrName>
                                        </p:attrNameLst>
                                      </p:cBhvr>
                                      <p:tavLst>
                                        <p:tav tm="0">
                                          <p:val>
                                            <p:strVal val="0-#ppt_w/2"/>
                                          </p:val>
                                        </p:tav>
                                        <p:tav tm="100000">
                                          <p:val>
                                            <p:strVal val="#ppt_x"/>
                                          </p:val>
                                        </p:tav>
                                      </p:tavLst>
                                    </p:anim>
                                    <p:anim calcmode="lin" valueType="num">
                                      <p:cBhvr additive="base">
                                        <p:cTn id="32" dur="500" fill="hold"/>
                                        <p:tgtEl>
                                          <p:spTgt spid="21095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0959"/>
                                        </p:tgtEl>
                                        <p:attrNameLst>
                                          <p:attrName>style.visibility</p:attrName>
                                        </p:attrNameLst>
                                      </p:cBhvr>
                                      <p:to>
                                        <p:strVal val="visible"/>
                                      </p:to>
                                    </p:set>
                                    <p:anim calcmode="lin" valueType="num">
                                      <p:cBhvr additive="base">
                                        <p:cTn id="37" dur="500" fill="hold"/>
                                        <p:tgtEl>
                                          <p:spTgt spid="210959"/>
                                        </p:tgtEl>
                                        <p:attrNameLst>
                                          <p:attrName>ppt_x</p:attrName>
                                        </p:attrNameLst>
                                      </p:cBhvr>
                                      <p:tavLst>
                                        <p:tav tm="0">
                                          <p:val>
                                            <p:strVal val="0-#ppt_w/2"/>
                                          </p:val>
                                        </p:tav>
                                        <p:tav tm="100000">
                                          <p:val>
                                            <p:strVal val="#ppt_x"/>
                                          </p:val>
                                        </p:tav>
                                      </p:tavLst>
                                    </p:anim>
                                    <p:anim calcmode="lin" valueType="num">
                                      <p:cBhvr additive="base">
                                        <p:cTn id="38" dur="500" fill="hold"/>
                                        <p:tgtEl>
                                          <p:spTgt spid="21095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0960"/>
                                        </p:tgtEl>
                                        <p:attrNameLst>
                                          <p:attrName>style.visibility</p:attrName>
                                        </p:attrNameLst>
                                      </p:cBhvr>
                                      <p:to>
                                        <p:strVal val="visible"/>
                                      </p:to>
                                    </p:set>
                                    <p:anim calcmode="lin" valueType="num">
                                      <p:cBhvr additive="base">
                                        <p:cTn id="43" dur="500" fill="hold"/>
                                        <p:tgtEl>
                                          <p:spTgt spid="210960"/>
                                        </p:tgtEl>
                                        <p:attrNameLst>
                                          <p:attrName>ppt_x</p:attrName>
                                        </p:attrNameLst>
                                      </p:cBhvr>
                                      <p:tavLst>
                                        <p:tav tm="0">
                                          <p:val>
                                            <p:strVal val="0-#ppt_w/2"/>
                                          </p:val>
                                        </p:tav>
                                        <p:tav tm="100000">
                                          <p:val>
                                            <p:strVal val="#ppt_x"/>
                                          </p:val>
                                        </p:tav>
                                      </p:tavLst>
                                    </p:anim>
                                    <p:anim calcmode="lin" valueType="num">
                                      <p:cBhvr additive="base">
                                        <p:cTn id="44" dur="500" fill="hold"/>
                                        <p:tgtEl>
                                          <p:spTgt spid="21096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0961"/>
                                        </p:tgtEl>
                                        <p:attrNameLst>
                                          <p:attrName>style.visibility</p:attrName>
                                        </p:attrNameLst>
                                      </p:cBhvr>
                                      <p:to>
                                        <p:strVal val="visible"/>
                                      </p:to>
                                    </p:set>
                                    <p:anim calcmode="lin" valueType="num">
                                      <p:cBhvr additive="base">
                                        <p:cTn id="49" dur="500" fill="hold"/>
                                        <p:tgtEl>
                                          <p:spTgt spid="210961"/>
                                        </p:tgtEl>
                                        <p:attrNameLst>
                                          <p:attrName>ppt_x</p:attrName>
                                        </p:attrNameLst>
                                      </p:cBhvr>
                                      <p:tavLst>
                                        <p:tav tm="0">
                                          <p:val>
                                            <p:strVal val="0-#ppt_w/2"/>
                                          </p:val>
                                        </p:tav>
                                        <p:tav tm="100000">
                                          <p:val>
                                            <p:strVal val="#ppt_x"/>
                                          </p:val>
                                        </p:tav>
                                      </p:tavLst>
                                    </p:anim>
                                    <p:anim calcmode="lin" valueType="num">
                                      <p:cBhvr additive="base">
                                        <p:cTn id="50" dur="500" fill="hold"/>
                                        <p:tgtEl>
                                          <p:spTgt spid="2109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10962"/>
                                        </p:tgtEl>
                                        <p:attrNameLst>
                                          <p:attrName>style.visibility</p:attrName>
                                        </p:attrNameLst>
                                      </p:cBhvr>
                                      <p:to>
                                        <p:strVal val="visible"/>
                                      </p:to>
                                    </p:set>
                                    <p:anim calcmode="lin" valueType="num">
                                      <p:cBhvr additive="base">
                                        <p:cTn id="55" dur="500" fill="hold"/>
                                        <p:tgtEl>
                                          <p:spTgt spid="210962"/>
                                        </p:tgtEl>
                                        <p:attrNameLst>
                                          <p:attrName>ppt_x</p:attrName>
                                        </p:attrNameLst>
                                      </p:cBhvr>
                                      <p:tavLst>
                                        <p:tav tm="0">
                                          <p:val>
                                            <p:strVal val="0-#ppt_w/2"/>
                                          </p:val>
                                        </p:tav>
                                        <p:tav tm="100000">
                                          <p:val>
                                            <p:strVal val="#ppt_x"/>
                                          </p:val>
                                        </p:tav>
                                      </p:tavLst>
                                    </p:anim>
                                    <p:anim calcmode="lin" valueType="num">
                                      <p:cBhvr additive="base">
                                        <p:cTn id="56" dur="500" fill="hold"/>
                                        <p:tgtEl>
                                          <p:spTgt spid="210962"/>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10963"/>
                                        </p:tgtEl>
                                        <p:attrNameLst>
                                          <p:attrName>style.visibility</p:attrName>
                                        </p:attrNameLst>
                                      </p:cBhvr>
                                      <p:to>
                                        <p:strVal val="visible"/>
                                      </p:to>
                                    </p:set>
                                    <p:anim calcmode="lin" valueType="num">
                                      <p:cBhvr additive="base">
                                        <p:cTn id="61" dur="500" fill="hold"/>
                                        <p:tgtEl>
                                          <p:spTgt spid="210963"/>
                                        </p:tgtEl>
                                        <p:attrNameLst>
                                          <p:attrName>ppt_x</p:attrName>
                                        </p:attrNameLst>
                                      </p:cBhvr>
                                      <p:tavLst>
                                        <p:tav tm="0">
                                          <p:val>
                                            <p:strVal val="0-#ppt_w/2"/>
                                          </p:val>
                                        </p:tav>
                                        <p:tav tm="100000">
                                          <p:val>
                                            <p:strVal val="#ppt_x"/>
                                          </p:val>
                                        </p:tav>
                                      </p:tavLst>
                                    </p:anim>
                                    <p:anim calcmode="lin" valueType="num">
                                      <p:cBhvr additive="base">
                                        <p:cTn id="62" dur="500" fill="hold"/>
                                        <p:tgtEl>
                                          <p:spTgt spid="210963"/>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10964"/>
                                        </p:tgtEl>
                                        <p:attrNameLst>
                                          <p:attrName>style.visibility</p:attrName>
                                        </p:attrNameLst>
                                      </p:cBhvr>
                                      <p:to>
                                        <p:strVal val="visible"/>
                                      </p:to>
                                    </p:set>
                                    <p:anim calcmode="lin" valueType="num">
                                      <p:cBhvr additive="base">
                                        <p:cTn id="67" dur="500" fill="hold"/>
                                        <p:tgtEl>
                                          <p:spTgt spid="210964"/>
                                        </p:tgtEl>
                                        <p:attrNameLst>
                                          <p:attrName>ppt_x</p:attrName>
                                        </p:attrNameLst>
                                      </p:cBhvr>
                                      <p:tavLst>
                                        <p:tav tm="0">
                                          <p:val>
                                            <p:strVal val="0-#ppt_w/2"/>
                                          </p:val>
                                        </p:tav>
                                        <p:tav tm="100000">
                                          <p:val>
                                            <p:strVal val="#ppt_x"/>
                                          </p:val>
                                        </p:tav>
                                      </p:tavLst>
                                    </p:anim>
                                    <p:anim calcmode="lin" valueType="num">
                                      <p:cBhvr additive="base">
                                        <p:cTn id="68" dur="500" fill="hold"/>
                                        <p:tgtEl>
                                          <p:spTgt spid="210964"/>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10966"/>
                                        </p:tgtEl>
                                        <p:attrNameLst>
                                          <p:attrName>style.visibility</p:attrName>
                                        </p:attrNameLst>
                                      </p:cBhvr>
                                      <p:to>
                                        <p:strVal val="visible"/>
                                      </p:to>
                                    </p:set>
                                    <p:anim calcmode="lin" valueType="num">
                                      <p:cBhvr additive="base">
                                        <p:cTn id="73" dur="500" fill="hold"/>
                                        <p:tgtEl>
                                          <p:spTgt spid="210966"/>
                                        </p:tgtEl>
                                        <p:attrNameLst>
                                          <p:attrName>ppt_x</p:attrName>
                                        </p:attrNameLst>
                                      </p:cBhvr>
                                      <p:tavLst>
                                        <p:tav tm="0">
                                          <p:val>
                                            <p:strVal val="0-#ppt_w/2"/>
                                          </p:val>
                                        </p:tav>
                                        <p:tav tm="100000">
                                          <p:val>
                                            <p:strVal val="#ppt_x"/>
                                          </p:val>
                                        </p:tav>
                                      </p:tavLst>
                                    </p:anim>
                                    <p:anim calcmode="lin" valueType="num">
                                      <p:cBhvr additive="base">
                                        <p:cTn id="74" dur="500" fill="hold"/>
                                        <p:tgtEl>
                                          <p:spTgt spid="210966"/>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10965"/>
                                        </p:tgtEl>
                                        <p:attrNameLst>
                                          <p:attrName>style.visibility</p:attrName>
                                        </p:attrNameLst>
                                      </p:cBhvr>
                                      <p:to>
                                        <p:strVal val="visible"/>
                                      </p:to>
                                    </p:set>
                                    <p:anim calcmode="lin" valueType="num">
                                      <p:cBhvr additive="base">
                                        <p:cTn id="79" dur="500" fill="hold"/>
                                        <p:tgtEl>
                                          <p:spTgt spid="210965"/>
                                        </p:tgtEl>
                                        <p:attrNameLst>
                                          <p:attrName>ppt_x</p:attrName>
                                        </p:attrNameLst>
                                      </p:cBhvr>
                                      <p:tavLst>
                                        <p:tav tm="0">
                                          <p:val>
                                            <p:strVal val="0-#ppt_w/2"/>
                                          </p:val>
                                        </p:tav>
                                        <p:tav tm="100000">
                                          <p:val>
                                            <p:strVal val="#ppt_x"/>
                                          </p:val>
                                        </p:tav>
                                      </p:tavLst>
                                    </p:anim>
                                    <p:anim calcmode="lin" valueType="num">
                                      <p:cBhvr additive="base">
                                        <p:cTn id="80" dur="500" fill="hold"/>
                                        <p:tgtEl>
                                          <p:spTgt spid="210965"/>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10967"/>
                                        </p:tgtEl>
                                        <p:attrNameLst>
                                          <p:attrName>style.visibility</p:attrName>
                                        </p:attrNameLst>
                                      </p:cBhvr>
                                      <p:to>
                                        <p:strVal val="visible"/>
                                      </p:to>
                                    </p:set>
                                    <p:anim calcmode="lin" valueType="num">
                                      <p:cBhvr additive="base">
                                        <p:cTn id="85" dur="500" fill="hold"/>
                                        <p:tgtEl>
                                          <p:spTgt spid="210967"/>
                                        </p:tgtEl>
                                        <p:attrNameLst>
                                          <p:attrName>ppt_x</p:attrName>
                                        </p:attrNameLst>
                                      </p:cBhvr>
                                      <p:tavLst>
                                        <p:tav tm="0">
                                          <p:val>
                                            <p:strVal val="0-#ppt_w/2"/>
                                          </p:val>
                                        </p:tav>
                                        <p:tav tm="100000">
                                          <p:val>
                                            <p:strVal val="#ppt_x"/>
                                          </p:val>
                                        </p:tav>
                                      </p:tavLst>
                                    </p:anim>
                                    <p:anim calcmode="lin" valueType="num">
                                      <p:cBhvr additive="base">
                                        <p:cTn id="86" dur="500" fill="hold"/>
                                        <p:tgtEl>
                                          <p:spTgt spid="21096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10968"/>
                                        </p:tgtEl>
                                        <p:attrNameLst>
                                          <p:attrName>style.visibility</p:attrName>
                                        </p:attrNameLst>
                                      </p:cBhvr>
                                      <p:to>
                                        <p:strVal val="visible"/>
                                      </p:to>
                                    </p:set>
                                    <p:anim calcmode="lin" valueType="num">
                                      <p:cBhvr additive="base">
                                        <p:cTn id="91" dur="500" fill="hold"/>
                                        <p:tgtEl>
                                          <p:spTgt spid="210968"/>
                                        </p:tgtEl>
                                        <p:attrNameLst>
                                          <p:attrName>ppt_x</p:attrName>
                                        </p:attrNameLst>
                                      </p:cBhvr>
                                      <p:tavLst>
                                        <p:tav tm="0">
                                          <p:val>
                                            <p:strVal val="0-#ppt_w/2"/>
                                          </p:val>
                                        </p:tav>
                                        <p:tav tm="100000">
                                          <p:val>
                                            <p:strVal val="#ppt_x"/>
                                          </p:val>
                                        </p:tav>
                                      </p:tavLst>
                                    </p:anim>
                                    <p:anim calcmode="lin" valueType="num">
                                      <p:cBhvr additive="base">
                                        <p:cTn id="92" dur="500" fill="hold"/>
                                        <p:tgtEl>
                                          <p:spTgt spid="21096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10969"/>
                                        </p:tgtEl>
                                        <p:attrNameLst>
                                          <p:attrName>style.visibility</p:attrName>
                                        </p:attrNameLst>
                                      </p:cBhvr>
                                      <p:to>
                                        <p:strVal val="visible"/>
                                      </p:to>
                                    </p:set>
                                    <p:anim calcmode="lin" valueType="num">
                                      <p:cBhvr additive="base">
                                        <p:cTn id="97" dur="500" fill="hold"/>
                                        <p:tgtEl>
                                          <p:spTgt spid="210969"/>
                                        </p:tgtEl>
                                        <p:attrNameLst>
                                          <p:attrName>ppt_x</p:attrName>
                                        </p:attrNameLst>
                                      </p:cBhvr>
                                      <p:tavLst>
                                        <p:tav tm="0">
                                          <p:val>
                                            <p:strVal val="0-#ppt_w/2"/>
                                          </p:val>
                                        </p:tav>
                                        <p:tav tm="100000">
                                          <p:val>
                                            <p:strVal val="#ppt_x"/>
                                          </p:val>
                                        </p:tav>
                                      </p:tavLst>
                                    </p:anim>
                                    <p:anim calcmode="lin" valueType="num">
                                      <p:cBhvr additive="base">
                                        <p:cTn id="98" dur="500" fill="hold"/>
                                        <p:tgtEl>
                                          <p:spTgt spid="21096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10970"/>
                                        </p:tgtEl>
                                        <p:attrNameLst>
                                          <p:attrName>style.visibility</p:attrName>
                                        </p:attrNameLst>
                                      </p:cBhvr>
                                      <p:to>
                                        <p:strVal val="visible"/>
                                      </p:to>
                                    </p:set>
                                    <p:anim calcmode="lin" valueType="num">
                                      <p:cBhvr additive="base">
                                        <p:cTn id="103" dur="500" fill="hold"/>
                                        <p:tgtEl>
                                          <p:spTgt spid="210970"/>
                                        </p:tgtEl>
                                        <p:attrNameLst>
                                          <p:attrName>ppt_x</p:attrName>
                                        </p:attrNameLst>
                                      </p:cBhvr>
                                      <p:tavLst>
                                        <p:tav tm="0">
                                          <p:val>
                                            <p:strVal val="0-#ppt_w/2"/>
                                          </p:val>
                                        </p:tav>
                                        <p:tav tm="100000">
                                          <p:val>
                                            <p:strVal val="#ppt_x"/>
                                          </p:val>
                                        </p:tav>
                                      </p:tavLst>
                                    </p:anim>
                                    <p:anim calcmode="lin" valueType="num">
                                      <p:cBhvr additive="base">
                                        <p:cTn id="104" dur="500" fill="hold"/>
                                        <p:tgtEl>
                                          <p:spTgt spid="21097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210971"/>
                                        </p:tgtEl>
                                        <p:attrNameLst>
                                          <p:attrName>style.visibility</p:attrName>
                                        </p:attrNameLst>
                                      </p:cBhvr>
                                      <p:to>
                                        <p:strVal val="visible"/>
                                      </p:to>
                                    </p:set>
                                    <p:anim calcmode="lin" valueType="num">
                                      <p:cBhvr additive="base">
                                        <p:cTn id="109" dur="500" fill="hold"/>
                                        <p:tgtEl>
                                          <p:spTgt spid="210971"/>
                                        </p:tgtEl>
                                        <p:attrNameLst>
                                          <p:attrName>ppt_x</p:attrName>
                                        </p:attrNameLst>
                                      </p:cBhvr>
                                      <p:tavLst>
                                        <p:tav tm="0">
                                          <p:val>
                                            <p:strVal val="0-#ppt_w/2"/>
                                          </p:val>
                                        </p:tav>
                                        <p:tav tm="100000">
                                          <p:val>
                                            <p:strVal val="#ppt_x"/>
                                          </p:val>
                                        </p:tav>
                                      </p:tavLst>
                                    </p:anim>
                                    <p:anim calcmode="lin" valueType="num">
                                      <p:cBhvr additive="base">
                                        <p:cTn id="110" dur="500" fill="hold"/>
                                        <p:tgtEl>
                                          <p:spTgt spid="21097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210972"/>
                                        </p:tgtEl>
                                        <p:attrNameLst>
                                          <p:attrName>style.visibility</p:attrName>
                                        </p:attrNameLst>
                                      </p:cBhvr>
                                      <p:to>
                                        <p:strVal val="visible"/>
                                      </p:to>
                                    </p:set>
                                    <p:anim calcmode="lin" valueType="num">
                                      <p:cBhvr additive="base">
                                        <p:cTn id="115" dur="500" fill="hold"/>
                                        <p:tgtEl>
                                          <p:spTgt spid="210972"/>
                                        </p:tgtEl>
                                        <p:attrNameLst>
                                          <p:attrName>ppt_x</p:attrName>
                                        </p:attrNameLst>
                                      </p:cBhvr>
                                      <p:tavLst>
                                        <p:tav tm="0">
                                          <p:val>
                                            <p:strVal val="0-#ppt_w/2"/>
                                          </p:val>
                                        </p:tav>
                                        <p:tav tm="100000">
                                          <p:val>
                                            <p:strVal val="#ppt_x"/>
                                          </p:val>
                                        </p:tav>
                                      </p:tavLst>
                                    </p:anim>
                                    <p:anim calcmode="lin" valueType="num">
                                      <p:cBhvr additive="base">
                                        <p:cTn id="116" dur="500" fill="hold"/>
                                        <p:tgtEl>
                                          <p:spTgt spid="21097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210973"/>
                                        </p:tgtEl>
                                        <p:attrNameLst>
                                          <p:attrName>style.visibility</p:attrName>
                                        </p:attrNameLst>
                                      </p:cBhvr>
                                      <p:to>
                                        <p:strVal val="visible"/>
                                      </p:to>
                                    </p:set>
                                    <p:anim calcmode="lin" valueType="num">
                                      <p:cBhvr additive="base">
                                        <p:cTn id="121" dur="500" fill="hold"/>
                                        <p:tgtEl>
                                          <p:spTgt spid="210973"/>
                                        </p:tgtEl>
                                        <p:attrNameLst>
                                          <p:attrName>ppt_x</p:attrName>
                                        </p:attrNameLst>
                                      </p:cBhvr>
                                      <p:tavLst>
                                        <p:tav tm="0">
                                          <p:val>
                                            <p:strVal val="0-#ppt_w/2"/>
                                          </p:val>
                                        </p:tav>
                                        <p:tav tm="100000">
                                          <p:val>
                                            <p:strVal val="#ppt_x"/>
                                          </p:val>
                                        </p:tav>
                                      </p:tavLst>
                                    </p:anim>
                                    <p:anim calcmode="lin" valueType="num">
                                      <p:cBhvr additive="base">
                                        <p:cTn id="122" dur="500" fill="hold"/>
                                        <p:tgtEl>
                                          <p:spTgt spid="210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4" grpId="0" autoUpdateAnimBg="0"/>
      <p:bldP spid="210955" grpId="0" autoUpdateAnimBg="0"/>
      <p:bldP spid="210956" grpId="0" autoUpdateAnimBg="0"/>
      <p:bldP spid="210957" grpId="0" autoUpdateAnimBg="0"/>
      <p:bldP spid="210958" grpId="0" autoUpdateAnimBg="0"/>
      <p:bldP spid="210959" grpId="0" autoUpdateAnimBg="0"/>
      <p:bldP spid="210960" grpId="0" autoUpdateAnimBg="0"/>
      <p:bldP spid="210961" grpId="0" autoUpdateAnimBg="0"/>
      <p:bldP spid="210962" grpId="0" autoUpdateAnimBg="0"/>
      <p:bldP spid="210963" grpId="0" autoUpdateAnimBg="0"/>
      <p:bldP spid="210964" grpId="0" autoUpdateAnimBg="0"/>
      <p:bldP spid="210965" grpId="0" autoUpdateAnimBg="0"/>
      <p:bldP spid="210966" grpId="0" autoUpdateAnimBg="0"/>
      <p:bldP spid="210967" grpId="0" autoUpdateAnimBg="0"/>
      <p:bldP spid="210968" grpId="0" autoUpdateAnimBg="0"/>
      <p:bldP spid="210969" grpId="0" autoUpdateAnimBg="0"/>
      <p:bldP spid="210970" grpId="0" autoUpdateAnimBg="0"/>
      <p:bldP spid="210971" grpId="0" autoUpdateAnimBg="0"/>
      <p:bldP spid="210972" grpId="0" autoUpdateAnimBg="0"/>
      <p:bldP spid="210973"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rPr>
              <a:t>Book Chart</a:t>
            </a:r>
          </a:p>
        </p:txBody>
      </p:sp>
      <p:graphicFrame>
        <p:nvGraphicFramePr>
          <p:cNvPr id="287823" name="Group 79"/>
          <p:cNvGraphicFramePr>
            <a:graphicFrameLocks noGrp="1"/>
          </p:cNvGraphicFramePr>
          <p:nvPr/>
        </p:nvGraphicFramePr>
        <p:xfrm>
          <a:off x="0" y="0"/>
          <a:ext cx="9144000" cy="6858000"/>
        </p:xfrm>
        <a:graphic>
          <a:graphicData uri="http://schemas.openxmlformats.org/drawingml/2006/table">
            <a:tbl>
              <a:tblPr/>
              <a:tblGrid>
                <a:gridCol w="1538288"/>
                <a:gridCol w="1511300"/>
                <a:gridCol w="1446212"/>
                <a:gridCol w="1219200"/>
                <a:gridCol w="1066800"/>
                <a:gridCol w="1285875"/>
                <a:gridCol w="1076325"/>
              </a:tblGrid>
              <a:tr h="690563">
                <a:tc gridSpan="7">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3600" b="1" i="0" u="none" strike="noStrike" cap="none" normalizeH="0" baseline="0">
                          <a:ln>
                            <a:noFill/>
                          </a:ln>
                          <a:solidFill>
                            <a:schemeClr val="tx1"/>
                          </a:solidFill>
                          <a:effectLst/>
                          <a:latin typeface="Times New Roman" charset="0"/>
                          <a:ea typeface="ＭＳ Ｐゴシック" charset="0"/>
                        </a:rPr>
                        <a:t>                 </a:t>
                      </a:r>
                      <a:r>
                        <a:rPr kumimoji="0" lang="en-US" sz="3600" b="1" i="0" u="none" strike="noStrike" cap="none" normalizeH="0" baseline="0">
                          <a:ln>
                            <a:noFill/>
                          </a:ln>
                          <a:solidFill>
                            <a:schemeClr val="bg1"/>
                          </a:solidFill>
                          <a:effectLst/>
                          <a:latin typeface="Times New Roman" charset="0"/>
                          <a:ea typeface="ＭＳ Ｐゴシック" charset="0"/>
                        </a:rPr>
                        <a:t>Sự phân chia của Vương quốc</a:t>
                      </a:r>
                      <a:endParaRPr kumimoji="0" lang="en-US" sz="2800" b="0" i="0" u="none" strike="noStrike" cap="none" normalizeH="0" baseline="0">
                        <a:ln>
                          <a:noFill/>
                        </a:ln>
                        <a:solidFill>
                          <a:schemeClr val="bg1"/>
                        </a:solidFill>
                        <a:effectLst/>
                        <a:latin typeface="Times New Roman" charset="0"/>
                        <a:ea typeface="ＭＳ Ｐゴシック"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5625">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Hậu Vương quốc thống nhất </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800" b="0" i="0" u="none" strike="noStrike" cap="none" normalizeH="0" baseline="0">
                          <a:ln>
                            <a:noFill/>
                          </a:ln>
                          <a:solidFill>
                            <a:schemeClr val="bg1"/>
                          </a:solidFill>
                          <a:effectLst/>
                          <a:latin typeface="Times New Roman" charset="0"/>
                          <a:ea typeface="ＭＳ Ｐゴシック" charset="0"/>
                        </a:rPr>
                        <a:t>     </a:t>
                      </a:r>
                      <a:r>
                        <a:rPr kumimoji="0" lang="en-US" sz="2400" b="0" i="0" u="none" strike="noStrike" cap="none" normalizeH="0" baseline="0">
                          <a:ln>
                            <a:noFill/>
                          </a:ln>
                          <a:solidFill>
                            <a:schemeClr val="bg1"/>
                          </a:solidFill>
                          <a:effectLst/>
                          <a:latin typeface="Times New Roman" charset="0"/>
                          <a:ea typeface="ＭＳ Ｐゴシック" charset="0"/>
                        </a:rPr>
                        <a:t>Tiền Vương quốc phân chia</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Chg 1 - 11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chemeClr val="bg1"/>
                          </a:solidFill>
                          <a:effectLst/>
                          <a:latin typeface="Times New Roman" charset="0"/>
                          <a:ea typeface="ＭＳ Ｐゴシック" charset="0"/>
                        </a:rPr>
                        <a:t>      Chg 12 - 22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22288">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Sa-lô-môn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chemeClr val="bg1"/>
                          </a:solidFill>
                          <a:effectLst/>
                          <a:latin typeface="Times New Roman" charset="0"/>
                          <a:ea typeface="ＭＳ Ｐゴシック" charset="0"/>
                        </a:rPr>
                        <a:t>      Chia rẽ</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2125">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Vâng lời phần lớn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chemeClr val="bg1"/>
                          </a:solidFill>
                          <a:effectLst/>
                          <a:latin typeface="Times New Roman" charset="0"/>
                          <a:ea typeface="ＭＳ Ｐゴシック" charset="0"/>
                        </a:rPr>
                        <a:t>      Hầu hết không vâng lời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88950">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Thờ phượng Đức Giê-hô-va</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chemeClr val="bg1"/>
                          </a:solidFill>
                          <a:effectLst/>
                          <a:latin typeface="Times New Roman" charset="0"/>
                          <a:ea typeface="ＭＳ Ｐゴシック" charset="0"/>
                        </a:rPr>
                        <a:t>      Thờ hình tượng</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Vương quốc thanh bình</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chemeClr val="bg1"/>
                          </a:solidFill>
                          <a:effectLst/>
                          <a:latin typeface="Times New Roman" charset="0"/>
                          <a:ea typeface="ＭＳ Ｐゴシック" charset="0"/>
                        </a:rPr>
                        <a:t>      Vương quốc loạn lạc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965200">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Một thủ đô:  Giê-ru-sa-lem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chemeClr val="bg1"/>
                          </a:solidFill>
                          <a:effectLst/>
                          <a:latin typeface="Times New Roman" charset="0"/>
                          <a:ea typeface="ＭＳ Ｐゴシック" charset="0"/>
                        </a:rPr>
                        <a:t>      Thủ đô Israel: Sa-ma-ri</a:t>
                      </a:r>
                    </a:p>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chemeClr val="bg1"/>
                          </a:solidFill>
                          <a:effectLst/>
                          <a:latin typeface="Times New Roman" charset="0"/>
                          <a:ea typeface="ＭＳ Ｐゴシック" charset="0"/>
                        </a:rPr>
                        <a:t>      Thủ đô Giu-đa:  Giê-ru-sa-lem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90538">
                <a:tc gridSpan="3">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rgbClr val="FF3300"/>
                          </a:solidFill>
                          <a:effectLst/>
                          <a:latin typeface="Times New Roman" charset="0"/>
                          <a:ea typeface="ＭＳ Ｐゴシック" charset="0"/>
                        </a:rPr>
                        <a:t>     40 năm (971-931 TC)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
                          <a:schemeClr val="accent2"/>
                        </a:buClr>
                        <a:buSzPct val="110000"/>
                        <a:buFontTx/>
                        <a:buNone/>
                        <a:tabLst/>
                      </a:pPr>
                      <a:r>
                        <a:rPr kumimoji="0" lang="en-US" sz="2400" b="0" i="0" u="none" strike="noStrike" cap="none" normalizeH="0" baseline="0">
                          <a:ln>
                            <a:noFill/>
                          </a:ln>
                          <a:solidFill>
                            <a:schemeClr val="bg1"/>
                          </a:solidFill>
                          <a:effectLst/>
                          <a:latin typeface="Times New Roman" charset="0"/>
                          <a:ea typeface="ＭＳ Ｐゴシック" charset="0"/>
                        </a:rPr>
                        <a:t>      80 năm (931-852 TC)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67005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Thiết lập:</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a:t>
                      </a:r>
                      <a:r>
                        <a:rPr kumimoji="0" lang="en-US" sz="2000" b="1" i="0" u="none" strike="noStrike" cap="none" normalizeH="0" baseline="0">
                          <a:ln>
                            <a:noFill/>
                          </a:ln>
                          <a:solidFill>
                            <a:srgbClr val="990000"/>
                          </a:solidFill>
                          <a:effectLst/>
                          <a:latin typeface="Times New Roman" charset="0"/>
                          <a:ea typeface="ＭＳ Ｐゴシック" charset="0"/>
                        </a:rPr>
                        <a:t>Thanh lọc</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1 – 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Hưng thịnh: Vâng lời</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rgbClr val="990000"/>
                          </a:solidFill>
                          <a:effectLst/>
                          <a:latin typeface="Times New Roman" charset="0"/>
                          <a:ea typeface="ＭＳ Ｐゴシック" charset="0"/>
                        </a:rPr>
                        <a:t>     3 - 8</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tx1"/>
                          </a:solidFill>
                          <a:effectLst/>
                          <a:latin typeface="Times New Roman" charset="0"/>
                          <a:ea typeface="ＭＳ Ｐゴシック" charset="0"/>
                        </a:rPr>
                        <a:t>  </a:t>
                      </a:r>
                      <a:r>
                        <a:rPr kumimoji="0" lang="en-US" sz="1800" b="1" i="0" u="none" strike="noStrike" cap="none" normalizeH="0" baseline="0">
                          <a:ln>
                            <a:noFill/>
                          </a:ln>
                          <a:solidFill>
                            <a:srgbClr val="990000"/>
                          </a:solidFill>
                          <a:effectLst/>
                          <a:latin typeface="Times New Roman" charset="0"/>
                          <a:ea typeface="ＭＳ Ｐゴシック" charset="0"/>
                        </a:rPr>
                        <a:t>Suy tàn:</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Không vâng lời</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1800" b="1" i="0" u="none" strike="noStrike" cap="none" normalizeH="0" baseline="0">
                          <a:ln>
                            <a:noFill/>
                          </a:ln>
                          <a:solidFill>
                            <a:srgbClr val="990000"/>
                          </a:solidFill>
                          <a:effectLst/>
                          <a:latin typeface="Times New Roman" charset="0"/>
                          <a:ea typeface="ＭＳ Ｐゴシック" charset="0"/>
                        </a:rPr>
                        <a:t>      9 - 11</a:t>
                      </a:r>
                      <a:endParaRPr kumimoji="0" lang="en-US" sz="1800" b="1"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Các vua</a:t>
                      </a:r>
                      <a:r>
                        <a:rPr kumimoji="0" lang="en-US" sz="2800" b="1" i="0" u="none" strike="noStrike" cap="none" normalizeH="0" baseline="0">
                          <a:ln>
                            <a:noFill/>
                          </a:ln>
                          <a:solidFill>
                            <a:schemeClr val="bg1"/>
                          </a:solidFill>
                          <a:effectLst/>
                          <a:latin typeface="Times New Roman" charset="0"/>
                          <a:ea typeface="ＭＳ Ｐゴシック" charset="0"/>
                        </a:rPr>
                        <a:t> </a:t>
                      </a:r>
                      <a:r>
                        <a:rPr kumimoji="0" lang="ja-JP" altLang="en-US" sz="2800" b="1" i="0" u="none" strike="noStrike" cap="none" normalizeH="0" baseline="0">
                          <a:ln>
                            <a:noFill/>
                          </a:ln>
                          <a:solidFill>
                            <a:schemeClr val="bg1"/>
                          </a:solidFill>
                          <a:effectLst/>
                          <a:latin typeface="Times New Roman" charset="0"/>
                          <a:ea typeface="ＭＳ Ｐゴシック" charset="0"/>
                        </a:rPr>
                        <a:t>“</a:t>
                      </a:r>
                      <a:r>
                        <a:rPr kumimoji="0" lang="en-US" sz="2000" b="1" i="0" u="none" strike="noStrike" cap="none" normalizeH="0" baseline="0">
                          <a:ln>
                            <a:noFill/>
                          </a:ln>
                          <a:solidFill>
                            <a:schemeClr val="bg1"/>
                          </a:solidFill>
                          <a:effectLst/>
                          <a:latin typeface="Times New Roman" charset="0"/>
                          <a:ea typeface="ＭＳ Ｐゴシック" charset="0"/>
                        </a:rPr>
                        <a:t>GI &amp; R</a:t>
                      </a:r>
                      <a:r>
                        <a:rPr kumimoji="0" lang="ja-JP" altLang="en-US" sz="2000" b="1" i="0" u="none" strike="noStrike" cap="none" normalizeH="0" baseline="0">
                          <a:ln>
                            <a:noFill/>
                          </a:ln>
                          <a:solidFill>
                            <a:schemeClr val="bg1"/>
                          </a:solidFill>
                          <a:effectLst/>
                          <a:latin typeface="Times New Roman" charset="0"/>
                          <a:ea typeface="ＭＳ Ｐゴシック" charset="0"/>
                        </a:rPr>
                        <a:t>”</a:t>
                      </a:r>
                      <a:endParaRPr kumimoji="0" lang="en-US" sz="2000" b="1" i="0" u="none" strike="noStrike" cap="none" normalizeH="0" baseline="0">
                        <a:ln>
                          <a:noFill/>
                        </a:ln>
                        <a:solidFill>
                          <a:schemeClr val="bg1"/>
                        </a:solidFill>
                        <a:effectLst/>
                        <a:latin typeface="Times New Roman"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12 - 14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15:1 – </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A-háp đl.</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Ê-li</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16:29 – </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Các vua khác</a:t>
                      </a:r>
                    </a:p>
                    <a:p>
                      <a:pPr marL="0" marR="0" lvl="0" indent="0" algn="ctr" defTabSz="914400" rtl="0" eaLnBrk="1" fontAlgn="base" latinLnBrk="0" hangingPunct="1">
                        <a:lnSpc>
                          <a:spcPct val="100000"/>
                        </a:lnSpc>
                        <a:spcBef>
                          <a:spcPct val="20000"/>
                        </a:spcBef>
                        <a:spcAft>
                          <a:spcPct val="0"/>
                        </a:spcAft>
                        <a:buClr>
                          <a:schemeClr val="accent2"/>
                        </a:buClr>
                        <a:buSzPct val="110000"/>
                        <a:buFontTx/>
                        <a:buNone/>
                        <a:tabLst/>
                      </a:pPr>
                      <a:r>
                        <a:rPr kumimoji="0" lang="en-US" sz="2000" b="1" i="0" u="none" strike="noStrike" cap="none" normalizeH="0" baseline="0">
                          <a:ln>
                            <a:noFill/>
                          </a:ln>
                          <a:solidFill>
                            <a:schemeClr val="bg1"/>
                          </a:solidFill>
                          <a:effectLst/>
                          <a:latin typeface="Times New Roman" charset="0"/>
                          <a:ea typeface="ＭＳ Ｐゴシック" charset="0"/>
                        </a:rPr>
                        <a:t>22:41-53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99CCFF"/>
                    </a:solidFill>
                  </a:tcPr>
                </a:tc>
              </a:tr>
            </a:tbl>
          </a:graphicData>
        </a:graphic>
      </p:graphicFrame>
      <p:sp>
        <p:nvSpPr>
          <p:cNvPr id="208938" name="Text Box 71"/>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rPr>
              <a:t>219</a:t>
            </a:r>
            <a:endParaRPr lang="en-US">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7823"/>
                                        </p:tgtEl>
                                        <p:attrNameLst>
                                          <p:attrName>style.visibility</p:attrName>
                                        </p:attrNameLst>
                                      </p:cBhvr>
                                      <p:to>
                                        <p:strVal val="visible"/>
                                      </p:to>
                                    </p:set>
                                    <p:animEffect transition="in" filter="dissolve">
                                      <p:cBhvr>
                                        <p:cTn id="7" dur="500"/>
                                        <p:tgtEl>
                                          <p:spTgt spid="287823"/>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solidFill>
                <a:srgbClr val="000000"/>
              </a:solidFill>
            </a:endParaRPr>
          </a:p>
        </p:txBody>
      </p:sp>
      <p:pic>
        <p:nvPicPr>
          <p:cNvPr id="144386" name="Picture 6" descr="BD04976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48200"/>
            <a:ext cx="15017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latin typeface="Arial" charset="0"/>
                <a:cs typeface="Arial" charset="0"/>
              </a:rPr>
              <a:t>219</a:t>
            </a:r>
          </a:p>
        </p:txBody>
      </p:sp>
      <p:sp>
        <p:nvSpPr>
          <p:cNvPr id="144388" name="Rectangle 12"/>
          <p:cNvSpPr>
            <a:spLocks noGrp="1" noChangeArrowheads="1"/>
          </p:cNvSpPr>
          <p:nvPr>
            <p:ph type="title" idx="4294967295"/>
          </p:nvPr>
        </p:nvSpPr>
        <p:spPr>
          <a:xfrm>
            <a:off x="1835150" y="152400"/>
            <a:ext cx="5029200" cy="838200"/>
          </a:xfrm>
          <a:solidFill>
            <a:schemeClr val="tx1"/>
          </a:solidFill>
          <a:ln cap="flat">
            <a:solidFill>
              <a:schemeClr val="tx1"/>
            </a:solidFill>
            <a:miter lim="800000"/>
            <a:headEnd/>
            <a:tailEnd/>
          </a:ln>
        </p:spPr>
        <p:txBody>
          <a:bodyPr/>
          <a:lstStyle/>
          <a:p>
            <a:pPr eaLnBrk="1" hangingPunct="1"/>
            <a:r>
              <a:rPr lang="en-US" b="1">
                <a:solidFill>
                  <a:srgbClr val="FFFFFF"/>
                </a:solidFill>
                <a:latin typeface="Floral" charset="0"/>
                <a:ea typeface="ＭＳ Ｐゴシック" charset="0"/>
              </a:rPr>
              <a:t>từ khóa</a:t>
            </a:r>
            <a:endParaRPr lang="en-US" b="1">
              <a:solidFill>
                <a:srgbClr val="FFFFFF"/>
              </a:solidFill>
              <a:latin typeface="Arial" charset="0"/>
              <a:ea typeface="ＭＳ Ｐゴシック" charset="0"/>
            </a:endParaRPr>
          </a:p>
        </p:txBody>
      </p:sp>
      <p:sp>
        <p:nvSpPr>
          <p:cNvPr id="144389" name="Freeform 1"/>
          <p:cNvSpPr>
            <a:spLocks/>
          </p:cNvSpPr>
          <p:nvPr/>
        </p:nvSpPr>
        <p:spPr bwMode="auto">
          <a:xfrm rot="-5400000">
            <a:off x="3851275" y="-11112"/>
            <a:ext cx="795338" cy="6869112"/>
          </a:xfrm>
          <a:custGeom>
            <a:avLst/>
            <a:gdLst>
              <a:gd name="T0" fmla="*/ 0 w 505158"/>
              <a:gd name="T1" fmla="*/ 0 h 2414245"/>
              <a:gd name="T2" fmla="*/ 84923532 w 505158"/>
              <a:gd name="T3" fmla="*/ 2147483647 h 2414245"/>
              <a:gd name="T4" fmla="*/ 90231253 w 505158"/>
              <a:gd name="T5" fmla="*/ 2147483647 h 2414245"/>
              <a:gd name="T6" fmla="*/ 87577364 w 505158"/>
              <a:gd name="T7" fmla="*/ 2147483647 h 2414245"/>
              <a:gd name="T8" fmla="*/ 84923532 w 505158"/>
              <a:gd name="T9" fmla="*/ 2147483647 h 2414245"/>
              <a:gd name="T10" fmla="*/ 76961990 w 505158"/>
              <a:gd name="T11" fmla="*/ 2147483647 h 2414245"/>
              <a:gd name="T12" fmla="*/ 74308270 w 505158"/>
              <a:gd name="T13" fmla="*/ 2147483647 h 2414245"/>
              <a:gd name="T14" fmla="*/ 63692814 w 505158"/>
              <a:gd name="T15" fmla="*/ 2147483647 h 2414245"/>
              <a:gd name="T16" fmla="*/ 55731303 w 505158"/>
              <a:gd name="T17" fmla="*/ 2147483647 h 2414245"/>
              <a:gd name="T18" fmla="*/ 58384853 w 505158"/>
              <a:gd name="T19" fmla="*/ 2147483647 h 2414245"/>
              <a:gd name="T20" fmla="*/ 63692814 w 505158"/>
              <a:gd name="T21" fmla="*/ 2147483647 h 2414245"/>
              <a:gd name="T22" fmla="*/ 79615801 w 505158"/>
              <a:gd name="T23" fmla="*/ 2147483647 h 2414245"/>
              <a:gd name="T24" fmla="*/ 92885332 w 505158"/>
              <a:gd name="T25" fmla="*/ 2147483647 h 2414245"/>
              <a:gd name="T26" fmla="*/ 106154512 w 505158"/>
              <a:gd name="T27" fmla="*/ 2147483647 h 2414245"/>
              <a:gd name="T28" fmla="*/ 103500764 w 505158"/>
              <a:gd name="T29" fmla="*/ 2147483647 h 2414245"/>
              <a:gd name="T30" fmla="*/ 87577364 w 505158"/>
              <a:gd name="T31" fmla="*/ 2147483647 h 2414245"/>
              <a:gd name="T32" fmla="*/ 76961990 w 505158"/>
              <a:gd name="T33" fmla="*/ 2147483647 h 2414245"/>
              <a:gd name="T34" fmla="*/ 63692814 w 505158"/>
              <a:gd name="T35" fmla="*/ 2147483647 h 2414245"/>
              <a:gd name="T36" fmla="*/ 58384853 w 505158"/>
              <a:gd name="T37" fmla="*/ 2147483647 h 2414245"/>
              <a:gd name="T38" fmla="*/ 55731303 w 505158"/>
              <a:gd name="T39" fmla="*/ 2147483647 h 2414245"/>
              <a:gd name="T40" fmla="*/ 61038969 w 505158"/>
              <a:gd name="T41" fmla="*/ 2147483647 h 2414245"/>
              <a:gd name="T42" fmla="*/ 69000505 w 505158"/>
              <a:gd name="T43" fmla="*/ 2147483647 h 2414245"/>
              <a:gd name="T44" fmla="*/ 84923532 w 505158"/>
              <a:gd name="T45" fmla="*/ 2147483647 h 2414245"/>
              <a:gd name="T46" fmla="*/ 108808331 w 505158"/>
              <a:gd name="T47" fmla="*/ 2147483647 h 2414245"/>
              <a:gd name="T48" fmla="*/ 114116040 w 505158"/>
              <a:gd name="T49" fmla="*/ 2147483647 h 2414245"/>
              <a:gd name="T50" fmla="*/ 114116040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 name="WordArt 10"/>
          <p:cNvSpPr>
            <a:spLocks noChangeArrowheads="1" noChangeShapeType="1" noTextEdit="1"/>
          </p:cNvSpPr>
          <p:nvPr/>
        </p:nvSpPr>
        <p:spPr bwMode="auto">
          <a:xfrm rot="-5400000">
            <a:off x="2362200" y="1752600"/>
            <a:ext cx="4572000" cy="2895600"/>
          </a:xfrm>
          <a:prstGeom prst="rect">
            <a:avLst/>
          </a:prstGeom>
        </p:spPr>
        <p:txBody>
          <a:bodyPr wrap="none" fromWordArt="1">
            <a:prstTxWarp prst="textDeflate">
              <a:avLst>
                <a:gd name="adj" fmla="val 18750"/>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8000" b="1" kern="10">
                <a:ln w="9525">
                  <a:round/>
                  <a:headEnd/>
                  <a:tailEnd/>
                </a:ln>
                <a:gradFill rotWithShape="1">
                  <a:gsLst>
                    <a:gs pos="0">
                      <a:srgbClr val="FFE701"/>
                    </a:gs>
                    <a:gs pos="100000">
                      <a:srgbClr val="FE3E02"/>
                    </a:gs>
                  </a:gsLst>
                  <a:lin ang="5400000" scaled="1"/>
                </a:gradFill>
                <a:latin typeface="Floral"/>
                <a:ea typeface="Floral"/>
                <a:cs typeface="Floral"/>
              </a:rPr>
              <a:t>phân chia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CANAAN"/>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en-US" sz="3600" b="1" kern="1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Tahoma"/>
                <a:ea typeface="Tahoma"/>
                <a:cs typeface="Tahoma"/>
              </a:rPr>
              <a:t>Du nhập ngoại giáo...</a:t>
            </a:r>
          </a:p>
        </p:txBody>
      </p:sp>
      <p:sp>
        <p:nvSpPr>
          <p:cNvPr id="227332" name="Text Box 4"/>
          <p:cNvSpPr txBox="1">
            <a:spLocks noChangeArrowheads="1"/>
          </p:cNvSpPr>
          <p:nvPr/>
        </p:nvSpPr>
        <p:spPr bwMode="auto">
          <a:xfrm>
            <a:off x="228600" y="2209800"/>
            <a:ext cx="3892550" cy="17399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3600" b="1">
                <a:latin typeface="Tempus Sans ITC" charset="0"/>
              </a:rPr>
              <a:t>Giê-rô-bô-am lập tượng bò con tại Bê-tên và Đan</a:t>
            </a:r>
          </a:p>
        </p:txBody>
      </p:sp>
      <p:sp>
        <p:nvSpPr>
          <p:cNvPr id="227333" name="Rectangle 5"/>
          <p:cNvSpPr>
            <a:spLocks noGrp="1" noChangeArrowheads="1"/>
          </p:cNvSpPr>
          <p:nvPr>
            <p:ph type="title" idx="4294967295"/>
          </p:nvPr>
        </p:nvSpPr>
        <p:spPr>
          <a:xfrm>
            <a:off x="228600" y="4572000"/>
            <a:ext cx="3962400" cy="1828800"/>
          </a:xfrm>
        </p:spPr>
        <p:txBody>
          <a:bodyPr/>
          <a:lstStyle/>
          <a:p>
            <a:pPr algn="l" eaLnBrk="1" hangingPunct="1"/>
            <a:r>
              <a:rPr lang="en-US" sz="3600" b="0">
                <a:solidFill>
                  <a:schemeClr val="tx1"/>
                </a:solidFill>
                <a:latin typeface="Tempus Sans ITC" charset="0"/>
              </a:rPr>
              <a:t>A-háp &amp; Giê-sa-bên đem sự thờ phượng Ba-anh vào Israel</a:t>
            </a:r>
            <a:endParaRPr lang="en-US">
              <a:solidFill>
                <a:schemeClr val="tx1"/>
              </a:solidFill>
              <a:latin typeface="Arial" charset="0"/>
            </a:endParaRPr>
          </a:p>
        </p:txBody>
      </p:sp>
      <p:sp>
        <p:nvSpPr>
          <p:cNvPr id="209925" name="Text Box 6"/>
          <p:cNvSpPr txBox="1">
            <a:spLocks noChangeArrowheads="1"/>
          </p:cNvSpPr>
          <p:nvPr/>
        </p:nvSpPr>
        <p:spPr bwMode="auto">
          <a:xfrm>
            <a:off x="4876800" y="5181600"/>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3600" b="1">
                <a:latin typeface="Tempus Sans ITC" charset="0"/>
              </a:rPr>
              <a:t>Giê-ru-sa-lem</a:t>
            </a:r>
          </a:p>
        </p:txBody>
      </p:sp>
      <p:sp>
        <p:nvSpPr>
          <p:cNvPr id="227335" name="Text Box 7"/>
          <p:cNvSpPr txBox="1">
            <a:spLocks noChangeArrowheads="1"/>
          </p:cNvSpPr>
          <p:nvPr/>
        </p:nvSpPr>
        <p:spPr bwMode="auto">
          <a:xfrm>
            <a:off x="5715000" y="41148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3600" b="1">
                <a:latin typeface="Tempus Sans ITC" charset="0"/>
              </a:rPr>
              <a:t>Bê-tên</a:t>
            </a:r>
          </a:p>
        </p:txBody>
      </p:sp>
      <p:sp>
        <p:nvSpPr>
          <p:cNvPr id="227336" name="Text Box 8"/>
          <p:cNvSpPr txBox="1">
            <a:spLocks noChangeArrowheads="1"/>
          </p:cNvSpPr>
          <p:nvPr/>
        </p:nvSpPr>
        <p:spPr bwMode="auto">
          <a:xfrm>
            <a:off x="6858000" y="9906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3600" b="1">
                <a:latin typeface="Tempus Sans ITC" charset="0"/>
              </a:rPr>
              <a:t>Đan</a:t>
            </a: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227340" name="Text Box 12"/>
          <p:cNvSpPr txBox="1">
            <a:spLocks noChangeArrowheads="1"/>
          </p:cNvSpPr>
          <p:nvPr/>
        </p:nvSpPr>
        <p:spPr bwMode="auto">
          <a:xfrm>
            <a:off x="5334000" y="12192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3600" b="1">
                <a:latin typeface="Tempus Sans ITC" charset="0"/>
              </a:rPr>
              <a:t>Ba-anh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7333">
                                            <p:txEl>
                                              <p:pRg st="0" end="0"/>
                                            </p:txEl>
                                          </p:spTgt>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7339"/>
                                        </p:tgtEl>
                                        <p:attrNameLst>
                                          <p:attrName>style.visibility</p:attrName>
                                        </p:attrNameLst>
                                      </p:cBhvr>
                                      <p:to>
                                        <p:strVal val="visible"/>
                                      </p:to>
                                    </p:set>
                                    <p:animEffect transition="in" filter="wipe(up)">
                                      <p:cBhvr>
                                        <p:cTn id="34"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WordArt 2"/>
          <p:cNvSpPr>
            <a:spLocks noChangeArrowheads="1" noChangeShapeType="1" noTextEdit="1"/>
          </p:cNvSpPr>
          <p:nvPr/>
        </p:nvSpPr>
        <p:spPr bwMode="auto">
          <a:xfrm>
            <a:off x="685800" y="457200"/>
            <a:ext cx="4724400" cy="99060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Tahoma"/>
                <a:ea typeface="Tahoma"/>
                <a:cs typeface="Tahoma"/>
              </a:rPr>
              <a:t>Địa lý...</a:t>
            </a:r>
          </a:p>
        </p:txBody>
      </p:sp>
      <p:sp>
        <p:nvSpPr>
          <p:cNvPr id="229379" name="Text Box 3"/>
          <p:cNvSpPr txBox="1">
            <a:spLocks noChangeArrowheads="1"/>
          </p:cNvSpPr>
          <p:nvPr/>
        </p:nvSpPr>
        <p:spPr bwMode="auto">
          <a:xfrm>
            <a:off x="304800" y="2117725"/>
            <a:ext cx="5867400" cy="44862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buFontTx/>
              <a:buChar char="•"/>
            </a:pPr>
            <a:r>
              <a:rPr lang="en-US" sz="3600" b="1">
                <a:latin typeface="Tempus Sans ITC" charset="0"/>
              </a:rPr>
              <a:t>Dãi đất giữa Địa Trung Hải và các dãy núi</a:t>
            </a:r>
          </a:p>
          <a:p>
            <a:pPr eaLnBrk="1" hangingPunct="1">
              <a:spcBef>
                <a:spcPct val="0"/>
              </a:spcBef>
              <a:buFontTx/>
              <a:buChar char="•"/>
            </a:pPr>
            <a:endParaRPr lang="en-US" sz="3600" b="1">
              <a:latin typeface="Tempus Sans ITC" charset="0"/>
            </a:endParaRPr>
          </a:p>
          <a:p>
            <a:pPr eaLnBrk="1" hangingPunct="1">
              <a:spcBef>
                <a:spcPct val="0"/>
              </a:spcBef>
              <a:buFontTx/>
              <a:buChar char="•"/>
            </a:pPr>
            <a:r>
              <a:rPr lang="en-US" sz="3600" b="1">
                <a:latin typeface="Tempus Sans ITC" charset="0"/>
              </a:rPr>
              <a:t>Trung tâm của vùng:</a:t>
            </a:r>
            <a:br>
              <a:rPr lang="en-US" sz="3600" b="1">
                <a:latin typeface="Tempus Sans ITC" charset="0"/>
              </a:rPr>
            </a:br>
            <a:r>
              <a:rPr lang="en-US" sz="3600" b="1">
                <a:latin typeface="Tempus Sans ITC" charset="0"/>
              </a:rPr>
              <a:t>Ti-rơ, Si-đôn và Byblos</a:t>
            </a:r>
          </a:p>
          <a:p>
            <a:pPr eaLnBrk="1" hangingPunct="1">
              <a:spcBef>
                <a:spcPct val="0"/>
              </a:spcBef>
            </a:pPr>
            <a:endParaRPr lang="en-US" sz="3600" b="1">
              <a:latin typeface="Tempus Sans ITC" charset="0"/>
            </a:endParaRPr>
          </a:p>
          <a:p>
            <a:pPr eaLnBrk="1" hangingPunct="1">
              <a:spcBef>
                <a:spcPct val="0"/>
              </a:spcBef>
              <a:buFontTx/>
              <a:buChar char="•"/>
            </a:pPr>
            <a:r>
              <a:rPr lang="en-US" sz="3600" b="1">
                <a:latin typeface="Tempus Sans ITC" charset="0"/>
              </a:rPr>
              <a:t>Quê hương của sự thờ phượng Ba-anh</a:t>
            </a:r>
          </a:p>
        </p:txBody>
      </p:sp>
      <p:graphicFrame>
        <p:nvGraphicFramePr>
          <p:cNvPr id="211971" name="Object 4"/>
          <p:cNvGraphicFramePr>
            <a:graphicFrameLocks noChangeAspect="1"/>
          </p:cNvGraphicFramePr>
          <p:nvPr/>
        </p:nvGraphicFramePr>
        <p:xfrm>
          <a:off x="5910263" y="1295400"/>
          <a:ext cx="3233737" cy="5334000"/>
        </p:xfrm>
        <a:graphic>
          <a:graphicData uri="http://schemas.openxmlformats.org/presentationml/2006/ole">
            <mc:AlternateContent xmlns:mc="http://schemas.openxmlformats.org/markup-compatibility/2006">
              <mc:Choice xmlns:v="urn:schemas-microsoft-com:vml" Requires="v">
                <p:oleObj spid="_x0000_s211974" r:id="rId4" imgW="2019048" imgH="3333333" progId="">
                  <p:embed/>
                </p:oleObj>
              </mc:Choice>
              <mc:Fallback>
                <p:oleObj r:id="rId4" imgW="2019048" imgH="3333333"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263" y="1295400"/>
                        <a:ext cx="323373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9381" name="Text Box 5"/>
          <p:cNvSpPr txBox="1">
            <a:spLocks noChangeArrowheads="1"/>
          </p:cNvSpPr>
          <p:nvPr/>
        </p:nvSpPr>
        <p:spPr bwMode="auto">
          <a:xfrm>
            <a:off x="8426450" y="76200"/>
            <a:ext cx="641350" cy="457200"/>
          </a:xfrm>
          <a:prstGeom prst="rect">
            <a:avLst/>
          </a:prstGeom>
          <a:solidFill>
            <a:schemeClr val="tx2"/>
          </a:solidFill>
          <a:ln w="9525">
            <a:noFill/>
            <a:miter lim="800000"/>
            <a:headEnd/>
            <a:tailEnd/>
          </a:ln>
          <a:effectLst>
            <a:outerShdw dist="35921" dir="2700000" algn="ctr" rotWithShape="0">
              <a:schemeClr val="tx2"/>
            </a:outerShdw>
          </a:effectLst>
        </p:spPr>
        <p:txBody>
          <a:bodyPr wrap="none">
            <a:spAutoFit/>
          </a:bodyPr>
          <a:lstStyle/>
          <a:p>
            <a:pPr>
              <a:spcBef>
                <a:spcPct val="0"/>
              </a:spcBef>
              <a:defRPr/>
            </a:pPr>
            <a:r>
              <a:rPr lang="en-US" sz="2400">
                <a:solidFill>
                  <a:schemeClr val="bg1"/>
                </a:solidFill>
                <a:latin typeface="Times New Roman" pitchFamily="18" charset="0"/>
                <a:ea typeface="+mn-ea"/>
                <a:cs typeface="+mn-cs"/>
              </a:rPr>
              <a:t>115</a:t>
            </a:r>
          </a:p>
        </p:txBody>
      </p:sp>
      <p:sp>
        <p:nvSpPr>
          <p:cNvPr id="229382" name="Rectangle 6"/>
          <p:cNvSpPr>
            <a:spLocks noGrp="1" noChangeArrowheads="1"/>
          </p:cNvSpPr>
          <p:nvPr>
            <p:ph type="title" idx="4294967295"/>
          </p:nvPr>
        </p:nvSpPr>
        <p:spPr>
          <a:xfrm>
            <a:off x="0" y="1143000"/>
            <a:ext cx="7772400" cy="1143000"/>
          </a:xfrm>
          <a:effectLst>
            <a:outerShdw blurRad="63500" dist="35921" dir="2700000" algn="ctr" rotWithShape="0">
              <a:srgbClr val="000000"/>
            </a:outerShdw>
          </a:effectLst>
          <a:extLst/>
        </p:spPr>
        <p:txBody>
          <a:bodyPr/>
          <a:lstStyle/>
          <a:p>
            <a:pPr eaLnBrk="1" hangingPunct="1">
              <a:defRPr/>
            </a:pPr>
            <a:r>
              <a:rPr lang="en-US" sz="3600" b="0">
                <a:solidFill>
                  <a:schemeClr val="tx1"/>
                </a:solidFill>
                <a:latin typeface="Arial" charset="0"/>
                <a:cs typeface="+mj-cs"/>
              </a:rPr>
              <a:t>của Phê-ni-xi</a:t>
            </a:r>
            <a:endParaRPr lang="en-US" b="0">
              <a:solidFill>
                <a:schemeClr val="bg1"/>
              </a:solidFill>
              <a:latin typeface="Arial" charset="0"/>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animEffect transition="in" filter="dissolve">
                                      <p:cBhvr>
                                        <p:cTn id="7" dur="500"/>
                                        <p:tgtEl>
                                          <p:spTgt spid="229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9379">
                                            <p:txEl>
                                              <p:pRg st="2" end="2"/>
                                            </p:txEl>
                                          </p:spTgt>
                                        </p:tgtEl>
                                        <p:attrNameLst>
                                          <p:attrName>style.visibility</p:attrName>
                                        </p:attrNameLst>
                                      </p:cBhvr>
                                      <p:to>
                                        <p:strVal val="visible"/>
                                      </p:to>
                                    </p:set>
                                    <p:animEffect transition="in" filter="dissolve">
                                      <p:cBhvr>
                                        <p:cTn id="12" dur="500"/>
                                        <p:tgtEl>
                                          <p:spTgt spid="2293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9379">
                                            <p:txEl>
                                              <p:pRg st="4" end="4"/>
                                            </p:txEl>
                                          </p:spTgt>
                                        </p:tgtEl>
                                        <p:attrNameLst>
                                          <p:attrName>style.visibility</p:attrName>
                                        </p:attrNameLst>
                                      </p:cBhvr>
                                      <p:to>
                                        <p:strVal val="visible"/>
                                      </p:to>
                                    </p:set>
                                    <p:animEffect transition="in" filter="dissolve">
                                      <p:cBhvr>
                                        <p:cTn id="17" dur="500"/>
                                        <p:tgtEl>
                                          <p:spTgt spid="229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76803" name="Rectangle 3"/>
          <p:cNvSpPr>
            <a:spLocks noGrp="1" noChangeArrowheads="1"/>
          </p:cNvSpPr>
          <p:nvPr>
            <p:ph type="title" idx="4294967295"/>
          </p:nvPr>
        </p:nvSpPr>
        <p:spPr>
          <a:xfrm>
            <a:off x="304800" y="1752600"/>
            <a:ext cx="8610600" cy="1143000"/>
          </a:xfrm>
          <a:solidFill>
            <a:schemeClr val="accent2"/>
          </a:solidFill>
          <a:effectLst>
            <a:outerShdw blurRad="63500" dist="12700" dir="16200000" algn="ctr" rotWithShape="0">
              <a:schemeClr val="tx1">
                <a:alpha val="74998"/>
              </a:schemeClr>
            </a:outerShdw>
          </a:effectLst>
          <a:extLst/>
        </p:spPr>
        <p:txBody>
          <a:bodyPr/>
          <a:lstStyle/>
          <a:p>
            <a:pPr eaLnBrk="1" hangingPunct="1">
              <a:defRPr/>
            </a:pPr>
            <a:r>
              <a:rPr lang="en-US" sz="4800">
                <a:solidFill>
                  <a:schemeClr val="bg1"/>
                </a:solidFill>
                <a:latin typeface="Arial" charset="0"/>
                <a:cs typeface="+mj-cs"/>
              </a:rPr>
              <a:t>Ê-li và thời trị vì của A-háp</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304800" y="1676400"/>
            <a:ext cx="3124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en-US" sz="3600" b="1"/>
              <a:t>I.  Đức Chúa Trời thường đáp ứng nhu cầu chúng ta qua những phương tiện lạ thường nhất </a:t>
            </a:r>
            <a:br>
              <a:rPr lang="en-US" sz="3600" b="1"/>
            </a:br>
            <a:r>
              <a:rPr lang="en-US" sz="3600" b="1"/>
              <a:t>(1-16).</a:t>
            </a:r>
          </a:p>
        </p:txBody>
      </p:sp>
      <p:pic>
        <p:nvPicPr>
          <p:cNvPr id="231427" name="Picture 3" descr="Elija and raven"/>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571875" y="0"/>
            <a:ext cx="5572125" cy="6858000"/>
          </a:xfrm>
        </p:spPr>
      </p:pic>
      <p:sp>
        <p:nvSpPr>
          <p:cNvPr id="215043" name="Rectangle 4"/>
          <p:cNvSpPr>
            <a:spLocks noGrp="1" noChangeArrowheads="1"/>
          </p:cNvSpPr>
          <p:nvPr>
            <p:ph type="title"/>
          </p:nvPr>
        </p:nvSpPr>
        <p:spPr>
          <a:xfrm>
            <a:off x="0" y="0"/>
            <a:ext cx="6781800" cy="1143000"/>
          </a:xfrm>
          <a:solidFill>
            <a:schemeClr val="accent2"/>
          </a:solidFill>
        </p:spPr>
        <p:txBody>
          <a:bodyPr/>
          <a:lstStyle/>
          <a:p>
            <a:pPr eaLnBrk="1" hangingPunct="1"/>
            <a:r>
              <a:rPr lang="en-US" sz="2800" b="0">
                <a:solidFill>
                  <a:schemeClr val="bg1"/>
                </a:solidFill>
                <a:latin typeface="Arial" charset="0"/>
              </a:rPr>
              <a:t>ĐCT chuẩn bị người lãnh đạo như thế nào…</a:t>
            </a:r>
            <a:br>
              <a:rPr lang="en-US" sz="2800" b="0">
                <a:solidFill>
                  <a:schemeClr val="bg1"/>
                </a:solidFill>
                <a:latin typeface="Arial" charset="0"/>
              </a:rPr>
            </a:br>
            <a:r>
              <a:rPr lang="en-US" sz="2000" b="0">
                <a:solidFill>
                  <a:schemeClr val="bg1"/>
                </a:solidFill>
                <a:latin typeface="Arial" charset="0"/>
              </a:rPr>
              <a:t>1 Vua 17</a:t>
            </a:r>
          </a:p>
        </p:txBody>
      </p:sp>
      <p:sp>
        <p:nvSpPr>
          <p:cNvPr id="231429" name="Rectangle 5"/>
          <p:cNvSpPr>
            <a:spLocks noChangeArrowheads="1"/>
          </p:cNvSpPr>
          <p:nvPr/>
        </p:nvSpPr>
        <p:spPr bwMode="auto">
          <a:xfrm>
            <a:off x="4953000" y="4495800"/>
            <a:ext cx="4191000" cy="1981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spcBef>
                <a:spcPct val="0"/>
              </a:spcBef>
            </a:pPr>
            <a:r>
              <a:rPr lang="en-US" sz="3600" b="1"/>
              <a:t>1.  Chim quạ nuôi Ê-li (1-6)</a:t>
            </a:r>
            <a:endParaRPr lang="en-US" sz="24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blinds(horizontal)">
                                      <p:cBhvr>
                                        <p:cTn id="7" dur="500"/>
                                        <p:tgtEl>
                                          <p:spTgt spid="2314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31427"/>
                                        </p:tgtEl>
                                        <p:attrNameLst>
                                          <p:attrName>style.visibility</p:attrName>
                                        </p:attrNameLst>
                                      </p:cBhvr>
                                      <p:to>
                                        <p:strVal val="visible"/>
                                      </p:to>
                                    </p:set>
                                    <p:animEffect transition="in" filter="wipe(right)">
                                      <p:cBhvr>
                                        <p:cTn id="12" dur="500"/>
                                        <p:tgtEl>
                                          <p:spTgt spid="2314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31429"/>
                                        </p:tgtEl>
                                        <p:attrNameLst>
                                          <p:attrName>style.visibility</p:attrName>
                                        </p:attrNameLst>
                                      </p:cBhvr>
                                      <p:to>
                                        <p:strVal val="visible"/>
                                      </p:to>
                                    </p:set>
                                    <p:animEffect transition="in" filter="wipe(down)">
                                      <p:cBhvr>
                                        <p:cTn id="15" dur="500"/>
                                        <p:tgtEl>
                                          <p:spTgt spid="231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p:bldP spid="2314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byblos godd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1752600"/>
            <a:ext cx="2324100" cy="510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2451" name="Text Box 3"/>
          <p:cNvSpPr txBox="1">
            <a:spLocks noChangeArrowheads="1"/>
          </p:cNvSpPr>
          <p:nvPr/>
        </p:nvSpPr>
        <p:spPr bwMode="auto">
          <a:xfrm>
            <a:off x="1371600" y="1219200"/>
            <a:ext cx="7772400" cy="10668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buFontTx/>
              <a:buChar char="•"/>
            </a:pPr>
            <a:r>
              <a:rPr lang="en-US" sz="3200" b="1">
                <a:latin typeface="Tempus Sans ITC" charset="0"/>
                <a:cs typeface="Times New Roman" charset="0"/>
              </a:rPr>
              <a:t> </a:t>
            </a:r>
            <a:r>
              <a:rPr lang="en-US" sz="3200" b="1">
                <a:cs typeface="Times New Roman" charset="0"/>
              </a:rPr>
              <a:t>Trong một vài thành phố những thần này được biết dưới những tên khác nhau</a:t>
            </a:r>
            <a:r>
              <a:rPr lang="en-US" sz="3200" b="1"/>
              <a:t>:</a:t>
            </a:r>
          </a:p>
        </p:txBody>
      </p:sp>
      <p:graphicFrame>
        <p:nvGraphicFramePr>
          <p:cNvPr id="232452" name="Group 4"/>
          <p:cNvGraphicFramePr>
            <a:graphicFrameLocks noGrp="1"/>
          </p:cNvGraphicFramePr>
          <p:nvPr/>
        </p:nvGraphicFramePr>
        <p:xfrm>
          <a:off x="0" y="2895600"/>
          <a:ext cx="6858000" cy="4087813"/>
        </p:xfrm>
        <a:graphic>
          <a:graphicData uri="http://schemas.openxmlformats.org/drawingml/2006/table">
            <a:tbl>
              <a:tblPr/>
              <a:tblGrid>
                <a:gridCol w="1900238"/>
                <a:gridCol w="1487487"/>
                <a:gridCol w="2065338"/>
                <a:gridCol w="1404937"/>
              </a:tblGrid>
              <a:tr h="962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Thành phố</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Ti-rơ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Si-đôn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Byblos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r>
              <a:tr h="1042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Thần cha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Ba-anh Shamaym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Ên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1041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Thần mẹ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Ác-tạt-tê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Ba-a-lát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1041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Nam thần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Melqart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Éc-mun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charset="0"/>
                          <a:ea typeface="ＭＳ Ｐゴシック" charset="0"/>
                        </a:rPr>
                        <a:t>A-đô-ni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r>
            </a:tbl>
          </a:graphicData>
        </a:graphic>
      </p:graphicFrame>
      <p:pic>
        <p:nvPicPr>
          <p:cNvPr id="216094" name="Picture 31" descr="eyptian god adopted by p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8425" cy="2895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2480" name="Rectangle 32"/>
          <p:cNvSpPr>
            <a:spLocks noGrp="1" noChangeArrowheads="1"/>
          </p:cNvSpPr>
          <p:nvPr>
            <p:ph type="title" idx="4294967295"/>
          </p:nvPr>
        </p:nvSpPr>
        <p:spPr>
          <a:xfrm>
            <a:off x="1524000" y="3175"/>
            <a:ext cx="6629400" cy="1098550"/>
          </a:xfrm>
          <a:effectLst>
            <a:outerShdw blurRad="63500" dist="35921" dir="2700000" algn="ctr" rotWithShape="0">
              <a:srgbClr val="000000">
                <a:alpha val="74997"/>
              </a:srgbClr>
            </a:outerShdw>
          </a:effectLst>
          <a:extLst/>
        </p:spPr>
        <p:txBody>
          <a:bodyPr anchor="t">
            <a:spAutoFit/>
          </a:bodyPr>
          <a:lstStyle/>
          <a:p>
            <a:pPr algn="l" eaLnBrk="1" hangingPunct="1">
              <a:defRPr/>
            </a:pPr>
            <a:r>
              <a:rPr lang="en-US" sz="6600" b="0">
                <a:solidFill>
                  <a:schemeClr val="tx1"/>
                </a:solidFill>
                <a:latin typeface="Tempus Sans ITC" charset="0"/>
                <a:cs typeface="Times New Roman" charset="0"/>
              </a:rPr>
              <a:t>Tôn giáo…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Effect transition="in" filter="dissolve">
                                      <p:cBhvr>
                                        <p:cTn id="7" dur="500"/>
                                        <p:tgtEl>
                                          <p:spTgt spid="23245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232450"/>
                                        </p:tgtEl>
                                        <p:attrNameLst>
                                          <p:attrName>style.visibility</p:attrName>
                                        </p:attrNameLst>
                                      </p:cBhvr>
                                      <p:to>
                                        <p:strVal val="visible"/>
                                      </p:to>
                                    </p:set>
                                    <p:animEffect transition="in" filter="dissolve">
                                      <p:cBhvr>
                                        <p:cTn id="11" dur="500"/>
                                        <p:tgtEl>
                                          <p:spTgt spid="232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2452"/>
                                        </p:tgtEl>
                                        <p:attrNameLst>
                                          <p:attrName>style.visibility</p:attrName>
                                        </p:attrNameLst>
                                      </p:cBhvr>
                                      <p:to>
                                        <p:strVal val="visible"/>
                                      </p:to>
                                    </p:set>
                                    <p:animEffect transition="in" filter="dissolve">
                                      <p:cBhvr>
                                        <p:cTn id="16" dur="500"/>
                                        <p:tgtEl>
                                          <p:spTgt spid="23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113" name="Object 2"/>
          <p:cNvGraphicFramePr>
            <a:graphicFrameLocks noChangeAspect="1"/>
          </p:cNvGraphicFramePr>
          <p:nvPr/>
        </p:nvGraphicFramePr>
        <p:xfrm>
          <a:off x="0" y="0"/>
          <a:ext cx="4267200" cy="6858000"/>
        </p:xfrm>
        <a:graphic>
          <a:graphicData uri="http://schemas.openxmlformats.org/presentationml/2006/ole">
            <mc:AlternateContent xmlns:mc="http://schemas.openxmlformats.org/markup-compatibility/2006">
              <mc:Choice xmlns:v="urn:schemas-microsoft-com:vml" Requires="v">
                <p:oleObj spid="_x0000_s218120" name="Document" r:id="rId4" imgW="1168254" imgH="2539683" progId="Word.Document.8">
                  <p:embed/>
                </p:oleObj>
              </mc:Choice>
              <mc:Fallback>
                <p:oleObj name="Document" r:id="rId4" imgW="1168254" imgH="2539683"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6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6547" name="WordArt 3"/>
          <p:cNvSpPr>
            <a:spLocks noChangeArrowheads="1" noChangeShapeType="1" noTextEdit="1"/>
          </p:cNvSpPr>
          <p:nvPr/>
        </p:nvSpPr>
        <p:spPr bwMode="auto">
          <a:xfrm>
            <a:off x="1181100" y="609600"/>
            <a:ext cx="6134100" cy="638175"/>
          </a:xfrm>
          <a:prstGeom prst="rect">
            <a:avLst/>
          </a:prstGeom>
        </p:spPr>
        <p:txBody>
          <a:bodyPr wrap="none" fromWordArt="1">
            <a:prstTxWarp prst="textPlain">
              <a:avLst>
                <a:gd name="adj" fmla="val 50000"/>
              </a:avLst>
            </a:prstTxWarp>
          </a:bodyPr>
          <a:lstStyle/>
          <a:p>
            <a:pPr algn="ctr"/>
            <a:r>
              <a:rPr lang="en-US" sz="4400" b="1" kern="10">
                <a:ln w="9525">
                  <a:solidFill>
                    <a:schemeClr val="folHlink"/>
                  </a:solidFill>
                  <a:round/>
                  <a:headEnd/>
                  <a:tailEnd/>
                </a:ln>
                <a:solidFill>
                  <a:schemeClr val="folHlink"/>
                </a:solidFill>
                <a:effectLst>
                  <a:outerShdw blurRad="63500" dist="563972" dir="14049741" sx="125000" sy="125000" algn="tl" rotWithShape="0">
                    <a:srgbClr val="C7DFD3">
                      <a:alpha val="74997"/>
                    </a:srgbClr>
                  </a:outerShdw>
                </a:effectLst>
                <a:latin typeface="Times New Roman"/>
                <a:ea typeface="Times New Roman"/>
                <a:cs typeface="Times New Roman"/>
              </a:rPr>
              <a:t>THẦN TỐI CAO CỦA NGƯỜI CA-NA-AN</a:t>
            </a:r>
          </a:p>
        </p:txBody>
      </p:sp>
      <p:sp>
        <p:nvSpPr>
          <p:cNvPr id="236548" name="Text Box 4"/>
          <p:cNvSpPr txBox="1">
            <a:spLocks noChangeArrowheads="1"/>
          </p:cNvSpPr>
          <p:nvPr/>
        </p:nvSpPr>
        <p:spPr bwMode="auto">
          <a:xfrm>
            <a:off x="4648200" y="2651125"/>
            <a:ext cx="4267200"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400" b="1">
                <a:latin typeface="Arial" charset="0"/>
              </a:rPr>
              <a:t>Chúa, chủ, chủ nhân</a:t>
            </a:r>
            <a:endParaRPr lang="en-US" b="1">
              <a:latin typeface="Arial" charset="0"/>
            </a:endParaRPr>
          </a:p>
        </p:txBody>
      </p:sp>
      <p:sp>
        <p:nvSpPr>
          <p:cNvPr id="236549" name="Text Box 5"/>
          <p:cNvSpPr txBox="1">
            <a:spLocks noChangeArrowheads="1"/>
          </p:cNvSpPr>
          <p:nvPr/>
        </p:nvSpPr>
        <p:spPr bwMode="auto">
          <a:xfrm>
            <a:off x="4191000" y="3170238"/>
            <a:ext cx="4953000" cy="8223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400" b="1">
                <a:ea typeface="SimSun" charset="0"/>
                <a:cs typeface="SimSun" charset="0"/>
              </a:rPr>
              <a:t>Nam thần chính của người Phê-ni-xi và Ca-na-an</a:t>
            </a:r>
            <a:endParaRPr lang="en-US" b="1">
              <a:ea typeface="SimSun" charset="0"/>
              <a:cs typeface="SimSun" charset="0"/>
            </a:endParaRPr>
          </a:p>
        </p:txBody>
      </p:sp>
      <p:sp>
        <p:nvSpPr>
          <p:cNvPr id="236550" name="Text Box 6"/>
          <p:cNvSpPr txBox="1">
            <a:spLocks noChangeArrowheads="1"/>
          </p:cNvSpPr>
          <p:nvPr/>
        </p:nvSpPr>
        <p:spPr bwMode="auto">
          <a:xfrm>
            <a:off x="4191000" y="4054475"/>
            <a:ext cx="4953000" cy="8223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400" b="1">
                <a:ea typeface="SimSun" charset="0"/>
                <a:cs typeface="SimSun" charset="0"/>
              </a:rPr>
              <a:t>Được thờ phượng tại các nơi cao của Mô-áp (Dân 22:41)</a:t>
            </a:r>
          </a:p>
        </p:txBody>
      </p:sp>
      <p:sp>
        <p:nvSpPr>
          <p:cNvPr id="236551" name="Text Box 7"/>
          <p:cNvSpPr txBox="1">
            <a:spLocks noChangeArrowheads="1"/>
          </p:cNvSpPr>
          <p:nvPr/>
        </p:nvSpPr>
        <p:spPr bwMode="auto">
          <a:xfrm>
            <a:off x="4191000" y="1403350"/>
            <a:ext cx="4953000" cy="1187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400" b="1">
                <a:latin typeface="Arial" charset="0"/>
              </a:rPr>
              <a:t>Vua của trái đất, thần sinh sản, chúa của trời và đất, thần sấm sét…</a:t>
            </a:r>
            <a:endParaRPr lang="en-US" b="1">
              <a:latin typeface="Arial" charset="0"/>
            </a:endParaRPr>
          </a:p>
        </p:txBody>
      </p:sp>
      <p:sp>
        <p:nvSpPr>
          <p:cNvPr id="236553" name="Rectangle 9"/>
          <p:cNvSpPr>
            <a:spLocks noGrp="1" noChangeArrowheads="1"/>
          </p:cNvSpPr>
          <p:nvPr>
            <p:ph type="title"/>
          </p:nvPr>
        </p:nvSpPr>
        <p:spPr>
          <a:xfrm>
            <a:off x="838200" y="4800600"/>
            <a:ext cx="7772400" cy="2057400"/>
          </a:xfrm>
          <a:effectLst>
            <a:outerShdw blurRad="63500" dist="35921" dir="2700000" algn="ctr" rotWithShape="0">
              <a:srgbClr val="000000"/>
            </a:outerShdw>
          </a:effectLst>
        </p:spPr>
        <p:txBody>
          <a:bodyPr/>
          <a:lstStyle/>
          <a:p>
            <a:pPr eaLnBrk="1" hangingPunct="1">
              <a:defRPr/>
            </a:pPr>
            <a:r>
              <a:rPr lang="en-US" sz="9400" smtClean="0">
                <a:solidFill>
                  <a:schemeClr val="tx1"/>
                </a:solidFill>
                <a:ea typeface="+mj-ea"/>
                <a:cs typeface="+mj-cs"/>
              </a:rPr>
              <a:t>BA-ANH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6547"/>
                                        </p:tgtEl>
                                        <p:attrNameLst>
                                          <p:attrName>style.visibility</p:attrName>
                                        </p:attrNameLst>
                                      </p:cBhvr>
                                      <p:to>
                                        <p:strVal val="visible"/>
                                      </p:to>
                                    </p:set>
                                    <p:anim calcmode="lin" valueType="num">
                                      <p:cBhvr>
                                        <p:cTn id="7" dur="1000" fill="hold"/>
                                        <p:tgtEl>
                                          <p:spTgt spid="236547"/>
                                        </p:tgtEl>
                                        <p:attrNameLst>
                                          <p:attrName>ppt_w</p:attrName>
                                        </p:attrNameLst>
                                      </p:cBhvr>
                                      <p:tavLst>
                                        <p:tav tm="0">
                                          <p:val>
                                            <p:fltVal val="0"/>
                                          </p:val>
                                        </p:tav>
                                        <p:tav tm="100000">
                                          <p:val>
                                            <p:strVal val="#ppt_w"/>
                                          </p:val>
                                        </p:tav>
                                      </p:tavLst>
                                    </p:anim>
                                    <p:anim calcmode="lin" valueType="num">
                                      <p:cBhvr>
                                        <p:cTn id="8" dur="1000" fill="hold"/>
                                        <p:tgtEl>
                                          <p:spTgt spid="236547"/>
                                        </p:tgtEl>
                                        <p:attrNameLst>
                                          <p:attrName>ppt_h</p:attrName>
                                        </p:attrNameLst>
                                      </p:cBhvr>
                                      <p:tavLst>
                                        <p:tav tm="0">
                                          <p:val>
                                            <p:fltVal val="0"/>
                                          </p:val>
                                        </p:tav>
                                        <p:tav tm="100000">
                                          <p:val>
                                            <p:strVal val="#ppt_h"/>
                                          </p:val>
                                        </p:tav>
                                      </p:tavLst>
                                    </p:anim>
                                    <p:anim calcmode="lin" valueType="num">
                                      <p:cBhvr>
                                        <p:cTn id="9" dur="1000" fill="hold"/>
                                        <p:tgtEl>
                                          <p:spTgt spid="2365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236551"/>
                                        </p:tgtEl>
                                        <p:attrNameLst>
                                          <p:attrName>style.visibility</p:attrName>
                                        </p:attrNameLst>
                                      </p:cBhvr>
                                      <p:to>
                                        <p:strVal val="visible"/>
                                      </p:to>
                                    </p:set>
                                    <p:anim to="" calcmode="lin" valueType="num">
                                      <p:cBhvr>
                                        <p:cTn id="15" dur="1" fill="hold"/>
                                        <p:tgtEl>
                                          <p:spTgt spid="236551"/>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iterate type="wd">
                                    <p:tmAbs val="300"/>
                                  </p:iterate>
                                  <p:childTnLst>
                                    <p:set>
                                      <p:cBhvr>
                                        <p:cTn id="19" dur="1" fill="hold">
                                          <p:stCondLst>
                                            <p:cond delay="299"/>
                                          </p:stCondLst>
                                        </p:cTn>
                                        <p:tgtEl>
                                          <p:spTgt spid="236548"/>
                                        </p:tgtEl>
                                        <p:attrNameLst>
                                          <p:attrName>style.visibility</p:attrName>
                                        </p:attrNameLst>
                                      </p:cBhvr>
                                      <p:to>
                                        <p:strVal val="visible"/>
                                      </p:to>
                                    </p:set>
                                    <p:anim to="" calcmode="lin" valueType="num">
                                      <p:cBhvr>
                                        <p:cTn id="20" dur="1" fill="hold"/>
                                        <p:tgtEl>
                                          <p:spTgt spid="236548"/>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236549"/>
                                        </p:tgtEl>
                                        <p:attrNameLst>
                                          <p:attrName>style.visibility</p:attrName>
                                        </p:attrNameLst>
                                      </p:cBhvr>
                                      <p:to>
                                        <p:strVal val="visible"/>
                                      </p:to>
                                    </p:set>
                                    <p:anim to="" calcmode="lin" valueType="num">
                                      <p:cBhvr>
                                        <p:cTn id="25" dur="1" fill="hold"/>
                                        <p:tgtEl>
                                          <p:spTgt spid="236549"/>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236550"/>
                                        </p:tgtEl>
                                        <p:attrNameLst>
                                          <p:attrName>style.visibility</p:attrName>
                                        </p:attrNameLst>
                                      </p:cBhvr>
                                      <p:to>
                                        <p:strVal val="visible"/>
                                      </p:to>
                                    </p:set>
                                    <p:anim to="" calcmode="lin" valueType="num">
                                      <p:cBhvr>
                                        <p:cTn id="30" dur="1" fill="hold"/>
                                        <p:tgtEl>
                                          <p:spTgt spid="2365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8" grpId="0" autoUpdateAnimBg="0"/>
      <p:bldP spid="236549" grpId="0" autoUpdateAnimBg="0"/>
      <p:bldP spid="236550" grpId="0" autoUpdateAnimBg="0"/>
      <p:bldP spid="23655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elijah wi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152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Rectangle 3"/>
          <p:cNvSpPr>
            <a:spLocks noGrp="1" noChangeArrowheads="1"/>
          </p:cNvSpPr>
          <p:nvPr>
            <p:ph type="title" idx="4294967295"/>
          </p:nvPr>
        </p:nvSpPr>
        <p:spPr>
          <a:xfrm>
            <a:off x="4800600" y="1447800"/>
            <a:ext cx="4191000" cy="1981200"/>
          </a:xfrm>
          <a:effectLst>
            <a:outerShdw blurRad="63500" dist="35921" dir="2700000" algn="ctr" rotWithShape="0">
              <a:srgbClr val="000000"/>
            </a:outerShdw>
          </a:effectLst>
          <a:extLst/>
        </p:spPr>
        <p:txBody>
          <a:bodyPr/>
          <a:lstStyle/>
          <a:p>
            <a:pPr algn="r" eaLnBrk="1" hangingPunct="1">
              <a:defRPr/>
            </a:pPr>
            <a:r>
              <a:rPr lang="en-US" sz="3600" b="0">
                <a:solidFill>
                  <a:schemeClr val="tx1"/>
                </a:solidFill>
                <a:latin typeface="Arial" charset="0"/>
                <a:cs typeface="+mj-cs"/>
              </a:rPr>
              <a:t>2. Một quả phụ sắp chết nuôi Ê-li </a:t>
            </a:r>
            <a:br>
              <a:rPr lang="en-US" sz="3600" b="0">
                <a:solidFill>
                  <a:schemeClr val="tx1"/>
                </a:solidFill>
                <a:latin typeface="Arial" charset="0"/>
                <a:cs typeface="+mj-cs"/>
              </a:rPr>
            </a:br>
            <a:r>
              <a:rPr lang="en-US" sz="3600" b="0">
                <a:solidFill>
                  <a:schemeClr val="tx1"/>
                </a:solidFill>
                <a:latin typeface="Arial" charset="0"/>
                <a:cs typeface="+mj-cs"/>
              </a:rPr>
              <a:t>(7-16)</a:t>
            </a:r>
            <a:endParaRPr lang="en-US">
              <a:solidFill>
                <a:schemeClr val="tx1"/>
              </a:solidFill>
              <a:latin typeface="Arial" charset="0"/>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dissolve">
                                      <p:cBhvr>
                                        <p:cTn id="7" dur="500"/>
                                        <p:tgtEl>
                                          <p:spTgt spid="23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elijah raising up widows 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62113"/>
            <a:ext cx="6324600"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3"/>
          <p:cNvSpPr>
            <a:spLocks noGrp="1" noChangeArrowheads="1"/>
          </p:cNvSpPr>
          <p:nvPr>
            <p:ph type="title" idx="4294967295"/>
          </p:nvPr>
        </p:nvSpPr>
        <p:spPr>
          <a:xfrm>
            <a:off x="228600" y="0"/>
            <a:ext cx="8610600" cy="1524000"/>
          </a:xfrm>
          <a:effectLst>
            <a:outerShdw blurRad="63500" dist="35921" dir="2700000" algn="ctr" rotWithShape="0">
              <a:srgbClr val="000000"/>
            </a:outerShdw>
          </a:effectLst>
          <a:extLst/>
        </p:spPr>
        <p:txBody>
          <a:bodyPr/>
          <a:lstStyle/>
          <a:p>
            <a:pPr algn="l" eaLnBrk="1" hangingPunct="1">
              <a:defRPr/>
            </a:pPr>
            <a:r>
              <a:rPr lang="en-US" sz="4000" b="0">
                <a:solidFill>
                  <a:schemeClr val="tx1"/>
                </a:solidFill>
                <a:latin typeface="Arial" charset="0"/>
                <a:cs typeface="+mj-cs"/>
              </a:rPr>
              <a:t>II. Đức Chúa Trời ban cho chúng ta lòng tin chắc qua sự thành công trong chức vụ (17-24).</a:t>
            </a:r>
            <a:endParaRPr lang="en-US" b="0">
              <a:latin typeface="Arial" charset="0"/>
              <a:cs typeface="+mj-cs"/>
            </a:endParaRPr>
          </a:p>
        </p:txBody>
      </p:sp>
      <p:pic>
        <p:nvPicPr>
          <p:cNvPr id="239620" name="Picture 4" descr="hub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1963"/>
            <a:ext cx="41910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dissolve">
                                      <p:cBhvr>
                                        <p:cTn id="7" dur="500"/>
                                        <p:tgtEl>
                                          <p:spTgt spid="239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9620"/>
                                        </p:tgtEl>
                                        <p:attrNameLst>
                                          <p:attrName>style.visibility</p:attrName>
                                        </p:attrNameLst>
                                      </p:cBhvr>
                                      <p:to>
                                        <p:strVal val="visible"/>
                                      </p:to>
                                    </p:set>
                                    <p:animEffect transition="in" filter="dissolve">
                                      <p:cBhvr>
                                        <p:cTn id="12" dur="500"/>
                                        <p:tgtEl>
                                          <p:spTgt spid="23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ctrTitle"/>
          </p:nvPr>
        </p:nvSpPr>
        <p:spPr>
          <a:xfrm>
            <a:off x="762000" y="2133600"/>
            <a:ext cx="7772400" cy="1981200"/>
          </a:xfrm>
          <a:effectLst>
            <a:outerShdw blurRad="63500" dist="35921" dir="2700000" algn="ctr" rotWithShape="0">
              <a:srgbClr val="000000"/>
            </a:outerShdw>
          </a:effectLst>
        </p:spPr>
        <p:txBody>
          <a:bodyPr/>
          <a:lstStyle/>
          <a:p>
            <a:pPr eaLnBrk="1" hangingPunct="1">
              <a:defRPr/>
            </a:pPr>
            <a:r>
              <a:rPr lang="en-US" b="0">
                <a:solidFill>
                  <a:schemeClr val="tx1"/>
                </a:solidFill>
                <a:latin typeface="Arial" charset="0"/>
                <a:cs typeface="+mj-cs"/>
              </a:rPr>
              <a:t>ĐCT chuẩn bị chúng ta thành người lãnh đạo như thế nào?</a:t>
            </a:r>
            <a:endParaRPr lang="en-US" sz="3200">
              <a:solidFill>
                <a:schemeClr val="tx1"/>
              </a:solidFill>
              <a:latin typeface="Arial" charset="0"/>
              <a:cs typeface="+mj-cs"/>
            </a:endParaRPr>
          </a:p>
        </p:txBody>
      </p:sp>
      <p:sp>
        <p:nvSpPr>
          <p:cNvPr id="241667" name="Rectangle 3"/>
          <p:cNvSpPr>
            <a:spLocks noChangeArrowheads="1"/>
          </p:cNvSpPr>
          <p:nvPr/>
        </p:nvSpPr>
        <p:spPr bwMode="auto">
          <a:xfrm>
            <a:off x="0" y="4114800"/>
            <a:ext cx="9144000" cy="11430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buFontTx/>
              <a:buChar char="•"/>
            </a:pPr>
            <a:r>
              <a:rPr lang="en-US" sz="4400" b="1"/>
              <a:t>Các phương tiện lạ lùng</a:t>
            </a:r>
            <a:r>
              <a:rPr lang="en-US" sz="4800" b="1"/>
              <a:t> (1-16)</a:t>
            </a:r>
            <a:endParaRPr lang="en-US" sz="3600"/>
          </a:p>
        </p:txBody>
      </p:sp>
      <p:sp>
        <p:nvSpPr>
          <p:cNvPr id="241668" name="Rectangle 4"/>
          <p:cNvSpPr>
            <a:spLocks noChangeArrowheads="1"/>
          </p:cNvSpPr>
          <p:nvPr/>
        </p:nvSpPr>
        <p:spPr bwMode="auto">
          <a:xfrm>
            <a:off x="0" y="5029200"/>
            <a:ext cx="9144000" cy="11430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buFontTx/>
              <a:buChar char="•"/>
            </a:pPr>
            <a:r>
              <a:rPr lang="en-US" sz="4400" b="1"/>
              <a:t>Tin chắc trong thành công</a:t>
            </a:r>
            <a:r>
              <a:rPr lang="en-US" sz="4800" b="1"/>
              <a:t> (17-24)</a:t>
            </a:r>
            <a:endParaRPr lang="en-US" sz="3600"/>
          </a:p>
        </p:txBody>
      </p:sp>
      <p:sp>
        <p:nvSpPr>
          <p:cNvPr id="241669" name="Text Box 5"/>
          <p:cNvSpPr txBox="1">
            <a:spLocks noChangeArrowheads="1"/>
          </p:cNvSpPr>
          <p:nvPr/>
        </p:nvSpPr>
        <p:spPr bwMode="auto">
          <a:xfrm rot="-673797">
            <a:off x="-103188" y="384175"/>
            <a:ext cx="9234488" cy="1311275"/>
          </a:xfrm>
          <a:prstGeom prst="rect">
            <a:avLst/>
          </a:prstGeom>
          <a:solidFill>
            <a:schemeClr val="accent2"/>
          </a:solidFill>
          <a:ln w="9525">
            <a:noFill/>
            <a:miter lim="800000"/>
            <a:headEnd/>
            <a:tailEnd/>
          </a:ln>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defRPr/>
            </a:pPr>
            <a:r>
              <a:rPr lang="en-US" sz="4000" b="1" smtClean="0">
                <a:solidFill>
                  <a:schemeClr val="bg1"/>
                </a:solidFill>
                <a:effectLst>
                  <a:outerShdw blurRad="38100" dist="38100" dir="2700000" algn="tl">
                    <a:srgbClr val="000000"/>
                  </a:outerShdw>
                </a:effectLst>
                <a:latin typeface="Arial" charset="0"/>
              </a:rPr>
              <a:t>Nhận thức thế nào Đức Chúa Trời đã chuẩn bị bạn cho chức vụ lãnh đạo!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animEffect transition="in" filter="dissolve">
                                      <p:cBhvr>
                                        <p:cTn id="7" dur="500"/>
                                        <p:tgtEl>
                                          <p:spTgt spid="2416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1668">
                                            <p:txEl>
                                              <p:pRg st="0" end="0"/>
                                            </p:txEl>
                                          </p:spTgt>
                                        </p:tgtEl>
                                        <p:attrNameLst>
                                          <p:attrName>style.visibility</p:attrName>
                                        </p:attrNameLst>
                                      </p:cBhvr>
                                      <p:to>
                                        <p:strVal val="visible"/>
                                      </p:to>
                                    </p:set>
                                    <p:animEffect transition="in" filter="dissolve">
                                      <p:cBhvr>
                                        <p:cTn id="12" dur="500"/>
                                        <p:tgtEl>
                                          <p:spTgt spid="24166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41669"/>
                                        </p:tgtEl>
                                        <p:attrNameLst>
                                          <p:attrName>style.visibility</p:attrName>
                                        </p:attrNameLst>
                                      </p:cBhvr>
                                      <p:to>
                                        <p:strVal val="visible"/>
                                      </p:to>
                                    </p:set>
                                    <p:anim calcmode="lin" valueType="num">
                                      <p:cBhvr additive="base">
                                        <p:cTn id="17" dur="500" fill="hold"/>
                                        <p:tgtEl>
                                          <p:spTgt spid="241669"/>
                                        </p:tgtEl>
                                        <p:attrNameLst>
                                          <p:attrName>ppt_x</p:attrName>
                                        </p:attrNameLst>
                                      </p:cBhvr>
                                      <p:tavLst>
                                        <p:tav tm="0">
                                          <p:val>
                                            <p:strVal val="0-#ppt_w/2"/>
                                          </p:val>
                                        </p:tav>
                                        <p:tav tm="100000">
                                          <p:val>
                                            <p:strVal val="#ppt_x"/>
                                          </p:val>
                                        </p:tav>
                                      </p:tavLst>
                                    </p:anim>
                                    <p:anim calcmode="lin" valueType="num">
                                      <p:cBhvr additive="base">
                                        <p:cTn id="18" dur="500" fill="hold"/>
                                        <p:tgtEl>
                                          <p:spTgt spid="24166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build="p" autoUpdateAnimBg="0"/>
      <p:bldP spid="241668" grpId="0" build="p" autoUpdateAnimBg="0"/>
      <p:bldP spid="241669"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hub348"/>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609600" y="612775"/>
            <a:ext cx="5867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Rectangle 9"/>
          <p:cNvSpPr>
            <a:spLocks noGrp="1" noChangeArrowheads="1"/>
          </p:cNvSpPr>
          <p:nvPr>
            <p:ph type="title" idx="4294967295"/>
          </p:nvPr>
        </p:nvSpPr>
        <p:spPr>
          <a:xfrm>
            <a:off x="3810000" y="4419600"/>
            <a:ext cx="4953000" cy="2133600"/>
          </a:xfrm>
        </p:spPr>
        <p:txBody>
          <a:bodyPr/>
          <a:lstStyle/>
          <a:p>
            <a:pPr eaLnBrk="1" hangingPunct="1"/>
            <a:r>
              <a:rPr lang="en-US" sz="2800" b="1">
                <a:solidFill>
                  <a:schemeClr val="tx1"/>
                </a:solidFill>
                <a:latin typeface="Times New Roman" charset="0"/>
              </a:rPr>
              <a:t>Ê-li và Áp-đia (18:1-15)</a:t>
            </a:r>
            <a:endParaRPr lang="en-US">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wipe(up)">
                                      <p:cBhvr>
                                        <p:cTn id="7"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6"/>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pic>
        <p:nvPicPr>
          <p:cNvPr id="145410" name="Picture 5" descr="BS0096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953000"/>
            <a:ext cx="19812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8"/>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219</a:t>
            </a:r>
          </a:p>
        </p:txBody>
      </p:sp>
      <p:sp>
        <p:nvSpPr>
          <p:cNvPr id="145412" name="Rectangle 9"/>
          <p:cNvSpPr>
            <a:spLocks noGrp="1" noChangeArrowheads="1"/>
          </p:cNvSpPr>
          <p:nvPr>
            <p:ph type="ctrTitle"/>
          </p:nvPr>
        </p:nvSpPr>
        <p:spPr>
          <a:xfrm>
            <a:off x="1600200" y="152400"/>
            <a:ext cx="5867400" cy="914400"/>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rPr>
              <a:t>Câu then chốt</a:t>
            </a:r>
          </a:p>
        </p:txBody>
      </p:sp>
      <p:sp>
        <p:nvSpPr>
          <p:cNvPr id="50186" name="Rectangle 10"/>
          <p:cNvSpPr>
            <a:spLocks noChangeArrowheads="1"/>
          </p:cNvSpPr>
          <p:nvPr/>
        </p:nvSpPr>
        <p:spPr bwMode="auto">
          <a:xfrm>
            <a:off x="1143000" y="1371600"/>
            <a:ext cx="6858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20000"/>
              </a:spcBef>
            </a:pPr>
            <a:r>
              <a:rPr lang="en-US" sz="3600" b="1">
                <a:solidFill>
                  <a:srgbClr val="FFFF00"/>
                </a:solidFill>
              </a:rPr>
              <a:t>1 Vua 11:34 –35</a:t>
            </a:r>
            <a:r>
              <a:rPr lang="en-US" sz="3600" b="1">
                <a:solidFill>
                  <a:srgbClr val="CC0099"/>
                </a:solidFill>
              </a:rPr>
              <a:t> </a:t>
            </a:r>
          </a:p>
          <a:p>
            <a:pPr algn="ctr" eaLnBrk="0" hangingPunct="0">
              <a:spcBef>
                <a:spcPct val="0"/>
              </a:spcBef>
            </a:pPr>
            <a:r>
              <a:rPr lang="ja-JP" altLang="en-US">
                <a:solidFill>
                  <a:schemeClr val="bg1"/>
                </a:solidFill>
              </a:rPr>
              <a:t>“</a:t>
            </a:r>
            <a:r>
              <a:rPr lang="en-US" altLang="ja-JP" b="1">
                <a:solidFill>
                  <a:schemeClr val="bg1"/>
                </a:solidFill>
              </a:rPr>
              <a:t>Nhưng ta sẽ chẳng cất lấy cả nước khỏi tay Sa-lô-môn; song vì Đa-vít, kẻ tôi tớ ta, ta đã chọn, ta sẽ lập người làm vua trọn đời người sống, bởi vì Đa-vít đã giữ các điều răn và luật lệ ta. Nhưng ta sẽ đoạt lấy nước khỏi tay con trai người, mà trao cho ngươi (Giê-rô-bô-am) mười chi phái.</a:t>
            </a:r>
            <a:r>
              <a:rPr lang="ja-JP" altLang="en-US" b="1">
                <a:solidFill>
                  <a:schemeClr val="bg1"/>
                </a:solidFill>
              </a:rPr>
              <a:t>”</a:t>
            </a:r>
            <a:endParaRPr lang="en-US" b="1">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0186">
                                            <p:txEl>
                                              <p:pRg st="0" end="0"/>
                                            </p:txEl>
                                          </p:spTgt>
                                        </p:tgtEl>
                                        <p:attrNameLst>
                                          <p:attrName>style.visibility</p:attrName>
                                        </p:attrNameLst>
                                      </p:cBhvr>
                                      <p:to>
                                        <p:strVal val="visible"/>
                                      </p:to>
                                    </p:set>
                                    <p:anim calcmode="lin" valueType="num">
                                      <p:cBhvr>
                                        <p:cTn id="7" dur="500" fill="hold"/>
                                        <p:tgtEl>
                                          <p:spTgt spid="5018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8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0186">
                                            <p:txEl>
                                              <p:pRg st="1" end="1"/>
                                            </p:txEl>
                                          </p:spTgt>
                                        </p:tgtEl>
                                        <p:attrNameLst>
                                          <p:attrName>style.visibility</p:attrName>
                                        </p:attrNameLst>
                                      </p:cBhvr>
                                      <p:to>
                                        <p:strVal val="visible"/>
                                      </p:to>
                                    </p:set>
                                    <p:anim calcmode="lin" valueType="num">
                                      <p:cBhvr>
                                        <p:cTn id="13" dur="500" fill="hold"/>
                                        <p:tgtEl>
                                          <p:spTgt spid="5018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018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6"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elijah vs baal"/>
          <p:cNvPicPr>
            <a:picLocks noChangeAspect="1" noChangeArrowheads="1"/>
          </p:cNvPicPr>
          <p:nvPr/>
        </p:nvPicPr>
        <p:blipFill>
          <a:blip r:embed="rId2">
            <a:lum contrast="24000"/>
            <a:extLst>
              <a:ext uri="{28A0092B-C50C-407E-A947-70E740481C1C}">
                <a14:useLocalDpi xmlns:a14="http://schemas.microsoft.com/office/drawing/2010/main" val="0"/>
              </a:ext>
            </a:extLst>
          </a:blip>
          <a:srcRect l="2827" t="3459" r="4062" b="18553"/>
          <a:stretch>
            <a:fillRect/>
          </a:stretch>
        </p:blipFill>
        <p:spPr bwMode="auto">
          <a:xfrm>
            <a:off x="0" y="609600"/>
            <a:ext cx="91440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Rectangle 9"/>
          <p:cNvSpPr>
            <a:spLocks noGrp="1" noChangeArrowheads="1"/>
          </p:cNvSpPr>
          <p:nvPr>
            <p:ph type="title" idx="4294967295"/>
          </p:nvPr>
        </p:nvSpPr>
        <p:spPr>
          <a:xfrm>
            <a:off x="228600" y="6400800"/>
            <a:ext cx="8686800" cy="457200"/>
          </a:xfrm>
        </p:spPr>
        <p:txBody>
          <a:bodyPr/>
          <a:lstStyle/>
          <a:p>
            <a:pPr eaLnBrk="1" hangingPunct="1"/>
            <a:r>
              <a:rPr lang="en-US" sz="2800" b="1">
                <a:solidFill>
                  <a:schemeClr val="tx1"/>
                </a:solidFill>
                <a:latin typeface="Times New Roman" charset="0"/>
              </a:rPr>
              <a:t>Ê-li trên núi Cạt-mên (18:16-46)</a:t>
            </a:r>
            <a:endParaRPr lang="en-US">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dissolve">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9"/>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116743" name="Rectangle 7"/>
          <p:cNvSpPr>
            <a:spLocks noChangeArrowheads="1"/>
          </p:cNvSpPr>
          <p:nvPr/>
        </p:nvSpPr>
        <p:spPr bwMode="auto">
          <a:xfrm>
            <a:off x="571500" y="1219200"/>
            <a:ext cx="8001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2200" b="1">
                <a:solidFill>
                  <a:schemeClr val="bg1"/>
                </a:solidFill>
                <a:latin typeface="Arial" charset="0"/>
              </a:rPr>
              <a:t>1 Vua 18:40</a:t>
            </a:r>
          </a:p>
          <a:p>
            <a:pPr algn="ctr">
              <a:spcBef>
                <a:spcPct val="0"/>
              </a:spcBef>
            </a:pPr>
            <a:r>
              <a:rPr lang="en-US" sz="2200" b="1">
                <a:solidFill>
                  <a:schemeClr val="bg1"/>
                </a:solidFill>
                <a:latin typeface="Arial" charset="0"/>
              </a:rPr>
              <a:t>Điều răn thứ 6 dạy </a:t>
            </a:r>
            <a:r>
              <a:rPr lang="ja-JP" altLang="en-US" sz="2200" b="1">
                <a:solidFill>
                  <a:schemeClr val="bg1"/>
                </a:solidFill>
                <a:latin typeface="Arial" charset="0"/>
              </a:rPr>
              <a:t>“</a:t>
            </a:r>
            <a:r>
              <a:rPr lang="en-US" altLang="ja-JP" sz="2200" b="1">
                <a:solidFill>
                  <a:schemeClr val="bg1"/>
                </a:solidFill>
                <a:latin typeface="Arial" charset="0"/>
              </a:rPr>
              <a:t>Ngươi chớ giết người</a:t>
            </a:r>
            <a:r>
              <a:rPr lang="ja-JP" altLang="en-US" sz="2200" b="1">
                <a:solidFill>
                  <a:schemeClr val="bg1"/>
                </a:solidFill>
                <a:latin typeface="Arial" charset="0"/>
              </a:rPr>
              <a:t>”</a:t>
            </a:r>
            <a:r>
              <a:rPr lang="en-US" altLang="ja-JP" sz="2200" b="1">
                <a:solidFill>
                  <a:schemeClr val="bg1"/>
                </a:solidFill>
                <a:latin typeface="Arial" charset="0"/>
              </a:rPr>
              <a:t> (Xuất 20:13). Việc giết các tiên tri Ba-anh có quá nghiêm trọng để bị hình phạt không?  Điều này có phá Luật pháp không?</a:t>
            </a:r>
            <a:endParaRPr lang="en-US" sz="2200" b="1">
              <a:solidFill>
                <a:schemeClr val="bg1"/>
              </a:solidFill>
              <a:latin typeface="Arial" charset="0"/>
            </a:endParaRPr>
          </a:p>
        </p:txBody>
      </p:sp>
      <p:sp>
        <p:nvSpPr>
          <p:cNvPr id="116744" name="Rectangle 8"/>
          <p:cNvSpPr>
            <a:spLocks noChangeArrowheads="1"/>
          </p:cNvSpPr>
          <p:nvPr/>
        </p:nvSpPr>
        <p:spPr bwMode="auto">
          <a:xfrm>
            <a:off x="838200" y="2971800"/>
            <a:ext cx="76962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p>
            <a:r>
              <a:rPr lang="en-US" sz="2000">
                <a:solidFill>
                  <a:schemeClr val="bg1"/>
                </a:solidFill>
                <a:latin typeface="Arial" charset="0"/>
              </a:rPr>
              <a:t>Theo luật Môi-se, ngay cả các tiên tri Do Thái cũng sẽ bị giết nếu đưa ra những lời tiên tri giả (Phục 18:20). Hơn nữa, thờ hình tượng bị xử tội chết (Xuất 22:20), đó là tội phạm thượng (Lê 24:15-16) và thờ hình tượng (Lê 20:10) như thế các tiên tri Ba-anh đều có tội. Những tiên tri giả này cũng cũng liên lụy trong âm mưu phản lại thần quyền của người Do Thái, hình phạt này không có gì đáng ngạc nhiên và chắc chắn là công bằng vì Đức Chúa Trời không chỉ tể trị trên mọi sự sống (Phục 32:39), nhưng cũng tuyệt đối công bình trong khi thi hành sự công bình (Sáng 18:25).</a:t>
            </a:r>
          </a:p>
        </p:txBody>
      </p:sp>
      <p:sp>
        <p:nvSpPr>
          <p:cNvPr id="225284" name="Rectangle 10"/>
          <p:cNvSpPr>
            <a:spLocks noGrp="1" noChangeArrowheads="1"/>
          </p:cNvSpPr>
          <p:nvPr>
            <p:ph type="title" idx="4294967295"/>
          </p:nvPr>
        </p:nvSpPr>
        <p:spPr>
          <a:xfrm>
            <a:off x="685800" y="0"/>
            <a:ext cx="7772400" cy="1143000"/>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rPr>
              <a:t>Một vấn đề đạo đức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6743"/>
                                        </p:tgtEl>
                                        <p:attrNameLst>
                                          <p:attrName>style.visibility</p:attrName>
                                        </p:attrNameLst>
                                      </p:cBhvr>
                                      <p:to>
                                        <p:strVal val="visible"/>
                                      </p:to>
                                    </p:set>
                                    <p:animEffect transition="in" filter="slide(fromBottom)">
                                      <p:cBhvr>
                                        <p:cTn id="7" dur="500"/>
                                        <p:tgtEl>
                                          <p:spTgt spid="116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iterate type="lt">
                                    <p:tmPct val="100000"/>
                                  </p:iterate>
                                  <p:childTnLst>
                                    <p:set>
                                      <p:cBhvr>
                                        <p:cTn id="11" dur="1" fill="hold">
                                          <p:stCondLst>
                                            <p:cond delay="0"/>
                                          </p:stCondLst>
                                        </p:cTn>
                                        <p:tgtEl>
                                          <p:spTgt spid="116744"/>
                                        </p:tgtEl>
                                        <p:attrNameLst>
                                          <p:attrName>style.visibility</p:attrName>
                                        </p:attrNameLst>
                                      </p:cBhvr>
                                      <p:to>
                                        <p:strVal val="visible"/>
                                      </p:to>
                                    </p:set>
                                    <p:animEffect transition="in" filter="blinds(vertical)">
                                      <p:cBhvr>
                                        <p:cTn id="12" dur="75"/>
                                        <p:tgtEl>
                                          <p:spTgt spid="116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3" grpId="0" autoUpdateAnimBg="0"/>
      <p:bldP spid="11674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descr="bbs0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102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olt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4238"/>
            <a:ext cx="5486400"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Rectangle 7"/>
          <p:cNvSpPr>
            <a:spLocks noChangeArrowheads="1"/>
          </p:cNvSpPr>
          <p:nvPr/>
        </p:nvSpPr>
        <p:spPr bwMode="auto">
          <a:xfrm>
            <a:off x="304800" y="838200"/>
            <a:ext cx="3276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p>
            <a:r>
              <a:rPr lang="en-US"/>
              <a:t>Tay Đức Giê-hô-va giáng trên Ê-li; người thắt lưng,</a:t>
            </a:r>
          </a:p>
        </p:txBody>
      </p:sp>
      <p:sp>
        <p:nvSpPr>
          <p:cNvPr id="74760" name="Rectangle 8"/>
          <p:cNvSpPr>
            <a:spLocks noChangeArrowheads="1"/>
          </p:cNvSpPr>
          <p:nvPr/>
        </p:nvSpPr>
        <p:spPr bwMode="auto">
          <a:xfrm>
            <a:off x="5715000" y="4572000"/>
            <a:ext cx="3276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p>
            <a:r>
              <a:rPr lang="en-US"/>
              <a:t>chạy trước A-háp cho đến khi tới Gít-rê-ên.                    </a:t>
            </a:r>
            <a:r>
              <a:rPr lang="en-US" sz="2400"/>
              <a:t>(18:46)</a:t>
            </a:r>
          </a:p>
        </p:txBody>
      </p:sp>
      <p:sp>
        <p:nvSpPr>
          <p:cNvPr id="226309" name="Rectangle 9"/>
          <p:cNvSpPr>
            <a:spLocks noGrp="1" noChangeArrowheads="1"/>
          </p:cNvSpPr>
          <p:nvPr>
            <p:ph type="title" idx="4294967295"/>
          </p:nvPr>
        </p:nvSpPr>
        <p:spPr>
          <a:xfrm>
            <a:off x="533400" y="5257800"/>
            <a:ext cx="3657600" cy="838200"/>
          </a:xfrm>
          <a:solidFill>
            <a:srgbClr val="FFFF66"/>
          </a:solidFill>
        </p:spPr>
        <p:txBody>
          <a:bodyPr/>
          <a:lstStyle/>
          <a:p>
            <a:pPr eaLnBrk="1" hangingPunct="1"/>
            <a:r>
              <a:rPr lang="en-US" sz="3200">
                <a:latin typeface="Times New Roman" charset="0"/>
              </a:rPr>
              <a:t>Sự trốn chạy của Ê-li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4757"/>
                                        </p:tgtEl>
                                        <p:attrNameLst>
                                          <p:attrName>style.visibility</p:attrName>
                                        </p:attrNameLst>
                                      </p:cBhvr>
                                      <p:to>
                                        <p:strVal val="visible"/>
                                      </p:to>
                                    </p:set>
                                    <p:anim calcmode="lin" valueType="num">
                                      <p:cBhvr additive="base">
                                        <p:cTn id="7" dur="500" fill="hold"/>
                                        <p:tgtEl>
                                          <p:spTgt spid="74757"/>
                                        </p:tgtEl>
                                        <p:attrNameLst>
                                          <p:attrName>ppt_x</p:attrName>
                                        </p:attrNameLst>
                                      </p:cBhvr>
                                      <p:tavLst>
                                        <p:tav tm="0">
                                          <p:val>
                                            <p:strVal val="0-#ppt_w/2"/>
                                          </p:val>
                                        </p:tav>
                                        <p:tav tm="100000">
                                          <p:val>
                                            <p:strVal val="#ppt_x"/>
                                          </p:val>
                                        </p:tav>
                                      </p:tavLst>
                                    </p:anim>
                                    <p:anim calcmode="lin" valueType="num">
                                      <p:cBhvr additive="base">
                                        <p:cTn id="8" dur="500" fill="hold"/>
                                        <p:tgtEl>
                                          <p:spTgt spid="747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4759"/>
                                        </p:tgtEl>
                                        <p:attrNameLst>
                                          <p:attrName>style.visibility</p:attrName>
                                        </p:attrNameLst>
                                      </p:cBhvr>
                                      <p:to>
                                        <p:strVal val="visible"/>
                                      </p:to>
                                    </p:set>
                                    <p:anim calcmode="lin" valueType="num">
                                      <p:cBhvr additive="base">
                                        <p:cTn id="13" dur="500" fill="hold"/>
                                        <p:tgtEl>
                                          <p:spTgt spid="74759"/>
                                        </p:tgtEl>
                                        <p:attrNameLst>
                                          <p:attrName>ppt_x</p:attrName>
                                        </p:attrNameLst>
                                      </p:cBhvr>
                                      <p:tavLst>
                                        <p:tav tm="0">
                                          <p:val>
                                            <p:strVal val="0-#ppt_w/2"/>
                                          </p:val>
                                        </p:tav>
                                        <p:tav tm="100000">
                                          <p:val>
                                            <p:strVal val="#ppt_x"/>
                                          </p:val>
                                        </p:tav>
                                      </p:tavLst>
                                    </p:anim>
                                    <p:anim calcmode="lin" valueType="num">
                                      <p:cBhvr additive="base">
                                        <p:cTn id="14" dur="500" fill="hold"/>
                                        <p:tgtEl>
                                          <p:spTgt spid="7475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74755"/>
                                        </p:tgtEl>
                                        <p:attrNameLst>
                                          <p:attrName>style.visibility</p:attrName>
                                        </p:attrNameLst>
                                      </p:cBhvr>
                                      <p:to>
                                        <p:strVal val="visible"/>
                                      </p:to>
                                    </p:set>
                                    <p:anim calcmode="lin" valueType="num">
                                      <p:cBhvr additive="base">
                                        <p:cTn id="19" dur="500" fill="hold"/>
                                        <p:tgtEl>
                                          <p:spTgt spid="74755"/>
                                        </p:tgtEl>
                                        <p:attrNameLst>
                                          <p:attrName>ppt_x</p:attrName>
                                        </p:attrNameLst>
                                      </p:cBhvr>
                                      <p:tavLst>
                                        <p:tav tm="0">
                                          <p:val>
                                            <p:strVal val="1+#ppt_w/2"/>
                                          </p:val>
                                        </p:tav>
                                        <p:tav tm="100000">
                                          <p:val>
                                            <p:strVal val="#ppt_x"/>
                                          </p:val>
                                        </p:tav>
                                      </p:tavLst>
                                    </p:anim>
                                    <p:anim calcmode="lin" valueType="num">
                                      <p:cBhvr additive="base">
                                        <p:cTn id="20" dur="500" fill="hold"/>
                                        <p:tgtEl>
                                          <p:spTgt spid="7475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4760"/>
                                        </p:tgtEl>
                                        <p:attrNameLst>
                                          <p:attrName>style.visibility</p:attrName>
                                        </p:attrNameLst>
                                      </p:cBhvr>
                                      <p:to>
                                        <p:strVal val="visible"/>
                                      </p:to>
                                    </p:set>
                                    <p:anim calcmode="lin" valueType="num">
                                      <p:cBhvr additive="base">
                                        <p:cTn id="25" dur="500" fill="hold"/>
                                        <p:tgtEl>
                                          <p:spTgt spid="74760"/>
                                        </p:tgtEl>
                                        <p:attrNameLst>
                                          <p:attrName>ppt_x</p:attrName>
                                        </p:attrNameLst>
                                      </p:cBhvr>
                                      <p:tavLst>
                                        <p:tav tm="0">
                                          <p:val>
                                            <p:strVal val="1+#ppt_w/2"/>
                                          </p:val>
                                        </p:tav>
                                        <p:tav tm="100000">
                                          <p:val>
                                            <p:strVal val="#ppt_x"/>
                                          </p:val>
                                        </p:tav>
                                      </p:tavLst>
                                    </p:anim>
                                    <p:anim calcmode="lin" valueType="num">
                                      <p:cBhvr additive="base">
                                        <p:cTn id="26" dur="500" fill="hold"/>
                                        <p:tgtEl>
                                          <p:spTgt spid="747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autoUpdateAnimBg="0"/>
      <p:bldP spid="74760"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lord appears to Elijah"/>
          <p:cNvPicPr>
            <a:picLocks noChangeAspect="1" noChangeArrowheads="1"/>
          </p:cNvPicPr>
          <p:nvPr/>
        </p:nvPicPr>
        <p:blipFill>
          <a:blip r:embed="rId2">
            <a:extLst>
              <a:ext uri="{28A0092B-C50C-407E-A947-70E740481C1C}">
                <a14:useLocalDpi xmlns:a14="http://schemas.microsoft.com/office/drawing/2010/main" val="0"/>
              </a:ext>
            </a:extLst>
          </a:blip>
          <a:srcRect l="16364" b="3096"/>
          <a:stretch>
            <a:fillRect/>
          </a:stretch>
        </p:blipFill>
        <p:spPr bwMode="auto">
          <a:xfrm>
            <a:off x="0" y="0"/>
            <a:ext cx="70104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5"/>
          <p:cNvSpPr>
            <a:spLocks noChangeArrowheads="1"/>
          </p:cNvSpPr>
          <p:nvPr/>
        </p:nvSpPr>
        <p:spPr bwMode="auto">
          <a:xfrm>
            <a:off x="7239000" y="4419600"/>
            <a:ext cx="18288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p>
            <a:r>
              <a:rPr lang="en-US"/>
              <a:t>Đức Giê-hô-va hiện ra với Ê-li </a:t>
            </a:r>
            <a:r>
              <a:rPr lang="en-US" sz="2400"/>
              <a:t>(19:9-18)</a:t>
            </a:r>
          </a:p>
        </p:txBody>
      </p:sp>
      <p:sp>
        <p:nvSpPr>
          <p:cNvPr id="227331" name="Rectangle 6"/>
          <p:cNvSpPr>
            <a:spLocks noGrp="1" noChangeArrowheads="1"/>
          </p:cNvSpPr>
          <p:nvPr>
            <p:ph type="title" idx="4294967295"/>
          </p:nvPr>
        </p:nvSpPr>
        <p:spPr>
          <a:xfrm>
            <a:off x="7086600" y="304800"/>
            <a:ext cx="2057400" cy="2667000"/>
          </a:xfrm>
        </p:spPr>
        <p:txBody>
          <a:bodyPr/>
          <a:lstStyle/>
          <a:p>
            <a:pPr eaLnBrk="1" hangingPunct="1"/>
            <a:r>
              <a:rPr lang="en-US">
                <a:latin typeface="Times New Roman" charset="0"/>
              </a:rPr>
              <a:t>Ê-li tại Si-nai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 calcmode="lin" valueType="num">
                                      <p:cBhvr additive="base">
                                        <p:cTn id="7" dur="500" fill="hold"/>
                                        <p:tgtEl>
                                          <p:spTgt spid="75781"/>
                                        </p:tgtEl>
                                        <p:attrNameLst>
                                          <p:attrName>ppt_x</p:attrName>
                                        </p:attrNameLst>
                                      </p:cBhvr>
                                      <p:tavLst>
                                        <p:tav tm="0">
                                          <p:val>
                                            <p:strVal val="1+#ppt_w/2"/>
                                          </p:val>
                                        </p:tav>
                                        <p:tav tm="100000">
                                          <p:val>
                                            <p:strVal val="#ppt_x"/>
                                          </p:val>
                                        </p:tav>
                                      </p:tavLst>
                                    </p:anim>
                                    <p:anim calcmode="lin" valueType="num">
                                      <p:cBhvr additive="base">
                                        <p:cTn id="8" dur="500" fill="hold"/>
                                        <p:tgtEl>
                                          <p:spTgt spid="7578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75780"/>
                                        </p:tgtEl>
                                        <p:attrNameLst>
                                          <p:attrName>style.visibility</p:attrName>
                                        </p:attrNameLst>
                                      </p:cBhvr>
                                      <p:to>
                                        <p:strVal val="visible"/>
                                      </p:to>
                                    </p:set>
                                    <p:animEffect transition="in" filter="dissolve">
                                      <p:cBhvr>
                                        <p:cTn id="13"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hub341"/>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0" y="41275"/>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4" name="Rectangle 5"/>
          <p:cNvSpPr>
            <a:spLocks noGrp="1" noChangeArrowheads="1"/>
          </p:cNvSpPr>
          <p:nvPr>
            <p:ph type="title" idx="4294967295"/>
          </p:nvPr>
        </p:nvSpPr>
        <p:spPr>
          <a:xfrm>
            <a:off x="1905000" y="4191000"/>
            <a:ext cx="4876800" cy="990600"/>
          </a:xfrm>
          <a:solidFill>
            <a:schemeClr val="tx2"/>
          </a:solidFill>
        </p:spPr>
        <p:txBody>
          <a:bodyPr/>
          <a:lstStyle/>
          <a:p>
            <a:pPr eaLnBrk="1" hangingPunct="1"/>
            <a:r>
              <a:rPr lang="en-US" sz="3600" b="1">
                <a:solidFill>
                  <a:schemeClr val="bg1"/>
                </a:solidFill>
                <a:latin typeface="Times New Roman" charset="0"/>
              </a:rPr>
              <a:t>Sự kêu gọi Ê-li-sê</a:t>
            </a:r>
            <a:br>
              <a:rPr lang="en-US" sz="3600" b="1">
                <a:solidFill>
                  <a:schemeClr val="bg1"/>
                </a:solidFill>
                <a:latin typeface="Times New Roman" charset="0"/>
              </a:rPr>
            </a:br>
            <a:r>
              <a:rPr lang="en-US" sz="2800" b="1">
                <a:solidFill>
                  <a:schemeClr val="bg1"/>
                </a:solidFill>
                <a:latin typeface="Times New Roman" charset="0"/>
              </a:rPr>
              <a:t>(19:19-21)</a:t>
            </a:r>
            <a:endParaRPr lang="en-US" sz="4800">
              <a:solidFill>
                <a:schemeClr val="bg1"/>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blinds(horizontal)">
                                      <p:cBhvr>
                                        <p:cTn id="7"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0" descr="bbs03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55788"/>
            <a:ext cx="800100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8" name="Rectangle 7"/>
          <p:cNvSpPr>
            <a:spLocks noChangeArrowheads="1"/>
          </p:cNvSpPr>
          <p:nvPr/>
        </p:nvSpPr>
        <p:spPr bwMode="auto">
          <a:xfrm>
            <a:off x="533400" y="609600"/>
            <a:ext cx="8001000" cy="1143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000">
                <a:solidFill>
                  <a:schemeClr val="bg1"/>
                </a:solidFill>
              </a:rPr>
              <a:t>Ê-li và thời trị vì của A-háp</a:t>
            </a:r>
            <a:br>
              <a:rPr lang="en-US" sz="4000">
                <a:solidFill>
                  <a:schemeClr val="bg1"/>
                </a:solidFill>
              </a:rPr>
            </a:br>
            <a:r>
              <a:rPr lang="en-US" sz="3200">
                <a:solidFill>
                  <a:schemeClr val="bg1"/>
                </a:solidFill>
              </a:rPr>
              <a:t>1 Vua 16:29-22:40</a:t>
            </a:r>
          </a:p>
        </p:txBody>
      </p:sp>
      <p:sp>
        <p:nvSpPr>
          <p:cNvPr id="229379" name="Rectangle 11"/>
          <p:cNvSpPr>
            <a:spLocks noGrp="1" noChangeArrowheads="1"/>
          </p:cNvSpPr>
          <p:nvPr>
            <p:ph type="title" idx="4294967295"/>
          </p:nvPr>
        </p:nvSpPr>
        <p:spPr>
          <a:xfrm>
            <a:off x="1524000" y="5105400"/>
            <a:ext cx="6019800" cy="685800"/>
          </a:xfrm>
          <a:solidFill>
            <a:schemeClr val="bg1"/>
          </a:solidFill>
        </p:spPr>
        <p:txBody>
          <a:bodyPr anchor="t"/>
          <a:lstStyle/>
          <a:p>
            <a:pPr eaLnBrk="1" hangingPunct="1">
              <a:spcBef>
                <a:spcPct val="20000"/>
              </a:spcBef>
              <a:buFontTx/>
              <a:buChar char="•"/>
            </a:pPr>
            <a:r>
              <a:rPr lang="en-US" sz="2800">
                <a:latin typeface="Times New Roman" charset="0"/>
              </a:rPr>
              <a:t>Chiến tranh Israel-Sy-ri (20:1-22:53)</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1" name="Picture 7" descr="spa112"/>
          <p:cNvPicPr>
            <a:picLocks noChangeAspect="1" noChangeArrowheads="1"/>
          </p:cNvPicPr>
          <p:nvPr/>
        </p:nvPicPr>
        <p:blipFill>
          <a:blip r:embed="rId3">
            <a:lum bright="12000" contrast="42000"/>
            <a:extLst>
              <a:ext uri="{28A0092B-C50C-407E-A947-70E740481C1C}">
                <a14:useLocalDpi xmlns:a14="http://schemas.microsoft.com/office/drawing/2010/main" val="0"/>
              </a:ext>
            </a:extLst>
          </a:blip>
          <a:srcRect l="2510" t="10284" r="2092" b="40857"/>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hub345"/>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l="2371" t="2873" r="2766" b="2335"/>
          <a:stretch>
            <a:fillRect/>
          </a:stretch>
        </p:blipFill>
        <p:spPr bwMode="auto">
          <a:xfrm>
            <a:off x="4572000" y="3429000"/>
            <a:ext cx="45720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BOH1771"/>
          <p:cNvPicPr>
            <a:picLocks noChangeAspect="1" noChangeArrowheads="1"/>
          </p:cNvPicPr>
          <p:nvPr/>
        </p:nvPicPr>
        <p:blipFill>
          <a:blip r:embed="rId5">
            <a:extLst>
              <a:ext uri="{28A0092B-C50C-407E-A947-70E740481C1C}">
                <a14:useLocalDpi xmlns:a14="http://schemas.microsoft.com/office/drawing/2010/main" val="0"/>
              </a:ext>
            </a:extLst>
          </a:blip>
          <a:srcRect l="3334" t="4558" r="3334" b="4274"/>
          <a:stretch>
            <a:fillRect/>
          </a:stretch>
        </p:blipFill>
        <p:spPr bwMode="auto">
          <a:xfrm>
            <a:off x="-228600" y="3429000"/>
            <a:ext cx="4800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830" name="Object 6"/>
          <p:cNvGraphicFramePr>
            <a:graphicFrameLocks noChangeAspect="1"/>
          </p:cNvGraphicFramePr>
          <p:nvPr/>
        </p:nvGraphicFramePr>
        <p:xfrm>
          <a:off x="-914400" y="0"/>
          <a:ext cx="5486400" cy="3446463"/>
        </p:xfrm>
        <a:graphic>
          <a:graphicData uri="http://schemas.openxmlformats.org/presentationml/2006/ole">
            <mc:AlternateContent xmlns:mc="http://schemas.openxmlformats.org/markup-compatibility/2006">
              <mc:Choice xmlns:v="urn:schemas-microsoft-com:vml" Requires="v">
                <p:oleObj spid="_x0000_s230407" name="Photo Editor Photo" r:id="rId6" imgW="6249272" imgH="3924848" progId="MSPhotoEd.3">
                  <p:embed/>
                </p:oleObj>
              </mc:Choice>
              <mc:Fallback>
                <p:oleObj name="Photo Editor Photo" r:id="rId6" imgW="6249272" imgH="3924848" progId="MSPhotoEd.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0"/>
                        <a:ext cx="5486400"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0405" name="Rectangle 8"/>
          <p:cNvSpPr>
            <a:spLocks noChangeArrowheads="1"/>
          </p:cNvSpPr>
          <p:nvPr/>
        </p:nvSpPr>
        <p:spPr bwMode="auto">
          <a:xfrm>
            <a:off x="2362200" y="3124200"/>
            <a:ext cx="4419600" cy="685800"/>
          </a:xfrm>
          <a:prstGeom prst="rect">
            <a:avLst/>
          </a:prstGeom>
          <a:solidFill>
            <a:schemeClr val="accent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230406" name="Rectangle 2"/>
          <p:cNvSpPr>
            <a:spLocks noGrp="1" noChangeArrowheads="1"/>
          </p:cNvSpPr>
          <p:nvPr>
            <p:ph type="title"/>
          </p:nvPr>
        </p:nvSpPr>
        <p:spPr>
          <a:xfrm>
            <a:off x="685800" y="2857500"/>
            <a:ext cx="7772400" cy="1143000"/>
          </a:xfrm>
        </p:spPr>
        <p:txBody>
          <a:bodyPr/>
          <a:lstStyle/>
          <a:p>
            <a:pPr eaLnBrk="1" hangingPunct="1"/>
            <a:r>
              <a:rPr lang="en-US">
                <a:solidFill>
                  <a:schemeClr val="bg1"/>
                </a:solidFill>
                <a:latin typeface="Times New Roman" charset="0"/>
              </a:rPr>
              <a:t>Vườn nho của Na-bốt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Effect transition="in" filter="dissolve">
                                      <p:cBhvr>
                                        <p:cTn id="7" dur="500"/>
                                        <p:tgtEl>
                                          <p:spTgt spid="778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7831"/>
                                        </p:tgtEl>
                                        <p:attrNameLst>
                                          <p:attrName>style.visibility</p:attrName>
                                        </p:attrNameLst>
                                      </p:cBhvr>
                                      <p:to>
                                        <p:strVal val="visible"/>
                                      </p:to>
                                    </p:set>
                                    <p:animEffect transition="in" filter="dissolve">
                                      <p:cBhvr>
                                        <p:cTn id="12" dur="500"/>
                                        <p:tgtEl>
                                          <p:spTgt spid="778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7827"/>
                                        </p:tgtEl>
                                        <p:attrNameLst>
                                          <p:attrName>style.visibility</p:attrName>
                                        </p:attrNameLst>
                                      </p:cBhvr>
                                      <p:to>
                                        <p:strVal val="visible"/>
                                      </p:to>
                                    </p:set>
                                    <p:animEffect transition="in" filter="dissolve">
                                      <p:cBhvr>
                                        <p:cTn id="17" dur="500"/>
                                        <p:tgtEl>
                                          <p:spTgt spid="778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7828"/>
                                        </p:tgtEl>
                                        <p:attrNameLst>
                                          <p:attrName>style.visibility</p:attrName>
                                        </p:attrNameLst>
                                      </p:cBhvr>
                                      <p:to>
                                        <p:strVal val="visible"/>
                                      </p:to>
                                    </p:set>
                                    <p:animEffect transition="in" filter="dissolve">
                                      <p:cBhvr>
                                        <p:cTn id="22"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BOH1775"/>
          <p:cNvPicPr>
            <a:picLocks noChangeAspect="1" noChangeArrowheads="1"/>
          </p:cNvPicPr>
          <p:nvPr/>
        </p:nvPicPr>
        <p:blipFill>
          <a:blip r:embed="rId2">
            <a:extLst>
              <a:ext uri="{28A0092B-C50C-407E-A947-70E740481C1C}">
                <a14:useLocalDpi xmlns:a14="http://schemas.microsoft.com/office/drawing/2010/main" val="0"/>
              </a:ext>
            </a:extLst>
          </a:blip>
          <a:srcRect l="3625" t="1714" r="5144" b="5151"/>
          <a:stretch>
            <a:fillRect/>
          </a:stretch>
        </p:blipFill>
        <p:spPr bwMode="auto">
          <a:xfrm>
            <a:off x="4413250" y="1752600"/>
            <a:ext cx="4730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olt3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45942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Line 7"/>
          <p:cNvSpPr>
            <a:spLocks noChangeShapeType="1"/>
          </p:cNvSpPr>
          <p:nvPr/>
        </p:nvSpPr>
        <p:spPr bwMode="auto">
          <a:xfrm>
            <a:off x="4572000" y="1752600"/>
            <a:ext cx="0" cy="5105400"/>
          </a:xfrm>
          <a:prstGeom prst="line">
            <a:avLst/>
          </a:prstGeom>
          <a:noFill/>
          <a:ln w="762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spAutoFit/>
          </a:bodyPr>
          <a:lstStyle/>
          <a:p>
            <a:endParaRPr lang="en-US"/>
          </a:p>
        </p:txBody>
      </p:sp>
      <p:sp>
        <p:nvSpPr>
          <p:cNvPr id="231428" name="Rectangle 2"/>
          <p:cNvSpPr>
            <a:spLocks noGrp="1" noChangeArrowheads="1"/>
          </p:cNvSpPr>
          <p:nvPr>
            <p:ph type="title"/>
          </p:nvPr>
        </p:nvSpPr>
        <p:spPr>
          <a:xfrm>
            <a:off x="1752600" y="5791200"/>
            <a:ext cx="5791200" cy="685800"/>
          </a:xfrm>
          <a:solidFill>
            <a:schemeClr val="bg1"/>
          </a:solidFill>
        </p:spPr>
        <p:txBody>
          <a:bodyPr anchor="t"/>
          <a:lstStyle/>
          <a:p>
            <a:pPr eaLnBrk="1" hangingPunct="1">
              <a:spcBef>
                <a:spcPct val="20000"/>
              </a:spcBef>
            </a:pPr>
            <a:r>
              <a:rPr lang="en-US" sz="2400">
                <a:latin typeface="Times New Roman" charset="0"/>
              </a:rPr>
              <a:t>A-háp bị giết tại Ra-mốt Ga-la-át (22:29-40)</a:t>
            </a:r>
          </a:p>
        </p:txBody>
      </p:sp>
      <p:sp>
        <p:nvSpPr>
          <p:cNvPr id="231429" name="Rectangle 10"/>
          <p:cNvSpPr>
            <a:spLocks noChangeArrowheads="1"/>
          </p:cNvSpPr>
          <p:nvPr/>
        </p:nvSpPr>
        <p:spPr bwMode="auto">
          <a:xfrm>
            <a:off x="533400" y="609600"/>
            <a:ext cx="8001000" cy="1143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000">
                <a:solidFill>
                  <a:schemeClr val="bg1"/>
                </a:solidFill>
              </a:rPr>
              <a:t>Ê-li và thời trị vì của A-háp</a:t>
            </a:r>
            <a:br>
              <a:rPr lang="en-US" sz="4000">
                <a:solidFill>
                  <a:schemeClr val="bg1"/>
                </a:solidFill>
              </a:rPr>
            </a:br>
            <a:r>
              <a:rPr lang="en-US" sz="3200">
                <a:solidFill>
                  <a:schemeClr val="bg1"/>
                </a:solidFill>
              </a:rPr>
              <a:t>1 Vua 16:29-22:40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0-#ppt_w/2"/>
                                          </p:val>
                                        </p:tav>
                                        <p:tav tm="100000">
                                          <p:val>
                                            <p:strVal val="#ppt_x"/>
                                          </p:val>
                                        </p:tav>
                                      </p:tavLst>
                                    </p:anim>
                                    <p:anim calcmode="lin" valueType="num">
                                      <p:cBhvr additive="base">
                                        <p:cTn id="8"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0662"/>
                                        </p:tgtEl>
                                        <p:attrNameLst>
                                          <p:attrName>style.visibility</p:attrName>
                                        </p:attrNameLst>
                                      </p:cBhvr>
                                      <p:to>
                                        <p:strVal val="visible"/>
                                      </p:to>
                                    </p:set>
                                    <p:anim calcmode="lin" valueType="num">
                                      <p:cBhvr additive="base">
                                        <p:cTn id="13" dur="500" fill="hold"/>
                                        <p:tgtEl>
                                          <p:spTgt spid="70662"/>
                                        </p:tgtEl>
                                        <p:attrNameLst>
                                          <p:attrName>ppt_x</p:attrName>
                                        </p:attrNameLst>
                                      </p:cBhvr>
                                      <p:tavLst>
                                        <p:tav tm="0">
                                          <p:val>
                                            <p:strVal val="1+#ppt_w/2"/>
                                          </p:val>
                                        </p:tav>
                                        <p:tav tm="100000">
                                          <p:val>
                                            <p:strVal val="#ppt_x"/>
                                          </p:val>
                                        </p:tav>
                                      </p:tavLst>
                                    </p:anim>
                                    <p:anim calcmode="lin" valueType="num">
                                      <p:cBhvr additive="base">
                                        <p:cTn id="14" dur="500" fill="hold"/>
                                        <p:tgtEl>
                                          <p:spTgt spid="70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8"/>
          <p:cNvSpPr>
            <a:spLocks noChangeArrowheads="1"/>
          </p:cNvSpPr>
          <p:nvPr/>
        </p:nvSpPr>
        <p:spPr bwMode="auto">
          <a:xfrm>
            <a:off x="4572000" y="0"/>
            <a:ext cx="4572000" cy="6858000"/>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anchor="ctr">
            <a:spAutoFit/>
          </a:bodyPr>
          <a:lstStyle/>
          <a:p>
            <a:endParaRPr lang="en-US"/>
          </a:p>
        </p:txBody>
      </p:sp>
      <p:sp>
        <p:nvSpPr>
          <p:cNvPr id="232450" name="Rectangle 7"/>
          <p:cNvSpPr>
            <a:spLocks noChangeArrowheads="1"/>
          </p:cNvSpPr>
          <p:nvPr/>
        </p:nvSpPr>
        <p:spPr bwMode="auto">
          <a:xfrm>
            <a:off x="0" y="0"/>
            <a:ext cx="4572000" cy="6858000"/>
          </a:xfrm>
          <a:prstGeom prst="rect">
            <a:avLst/>
          </a:prstGeom>
          <a:solidFill>
            <a:srgbClr val="66FF33"/>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anchor="ctr">
            <a:spAutoFit/>
          </a:bodyPr>
          <a:lstStyle/>
          <a:p>
            <a:endParaRPr lang="en-US"/>
          </a:p>
        </p:txBody>
      </p:sp>
      <p:sp>
        <p:nvSpPr>
          <p:cNvPr id="232451" name="Rectangle 5"/>
          <p:cNvSpPr>
            <a:spLocks noGrp="1" noChangeArrowheads="1"/>
          </p:cNvSpPr>
          <p:nvPr>
            <p:ph type="title"/>
          </p:nvPr>
        </p:nvSpPr>
        <p:spPr>
          <a:xfrm>
            <a:off x="533400" y="609600"/>
            <a:ext cx="8001000" cy="1143000"/>
          </a:xfrm>
          <a:solidFill>
            <a:srgbClr val="9900CC"/>
          </a:solidFill>
        </p:spPr>
        <p:txBody>
          <a:bodyPr/>
          <a:lstStyle/>
          <a:p>
            <a:pPr eaLnBrk="1" hangingPunct="1"/>
            <a:r>
              <a:rPr lang="en-US" sz="4000">
                <a:solidFill>
                  <a:schemeClr val="bg1"/>
                </a:solidFill>
                <a:latin typeface="Times New Roman" charset="0"/>
              </a:rPr>
              <a:t>Các vua khác sau A-háp</a:t>
            </a:r>
            <a:br>
              <a:rPr lang="en-US" sz="4000">
                <a:solidFill>
                  <a:schemeClr val="bg1"/>
                </a:solidFill>
                <a:latin typeface="Times New Roman" charset="0"/>
              </a:rPr>
            </a:br>
            <a:r>
              <a:rPr lang="en-US" sz="2800">
                <a:solidFill>
                  <a:schemeClr val="bg1"/>
                </a:solidFill>
                <a:latin typeface="Times New Roman" charset="0"/>
              </a:rPr>
              <a:t>1 Vua 22:41-53</a:t>
            </a:r>
          </a:p>
        </p:txBody>
      </p:sp>
      <p:sp>
        <p:nvSpPr>
          <p:cNvPr id="232452" name="Rectangle 9"/>
          <p:cNvSpPr>
            <a:spLocks noChangeArrowheads="1"/>
          </p:cNvSpPr>
          <p:nvPr/>
        </p:nvSpPr>
        <p:spPr bwMode="auto">
          <a:xfrm>
            <a:off x="457200" y="2819400"/>
            <a:ext cx="3810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a:solidFill>
                  <a:schemeClr val="tx2"/>
                </a:solidFill>
              </a:rPr>
              <a:t>Thời trị vì của Giô-sa-phát </a:t>
            </a:r>
            <a:r>
              <a:rPr lang="en-US" sz="2400">
                <a:solidFill>
                  <a:schemeClr val="tx2"/>
                </a:solidFill>
              </a:rPr>
              <a:t>(22:41-50)</a:t>
            </a:r>
          </a:p>
        </p:txBody>
      </p:sp>
      <p:sp>
        <p:nvSpPr>
          <p:cNvPr id="232453" name="Rectangle 10"/>
          <p:cNvSpPr>
            <a:spLocks noChangeArrowheads="1"/>
          </p:cNvSpPr>
          <p:nvPr/>
        </p:nvSpPr>
        <p:spPr bwMode="auto">
          <a:xfrm>
            <a:off x="4724400" y="2819400"/>
            <a:ext cx="3810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a:solidFill>
                  <a:schemeClr val="tx2"/>
                </a:solidFill>
              </a:rPr>
              <a:t>Thời trị vì của A-cha-xia </a:t>
            </a:r>
            <a:r>
              <a:rPr lang="en-US" sz="2400">
                <a:solidFill>
                  <a:schemeClr val="tx2"/>
                </a:solidFill>
              </a:rPr>
              <a:t>(22:52- được tiếp tục trong 2 Vua)</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ChangeArrowheads="1"/>
          </p:cNvSpPr>
          <p:nvPr/>
        </p:nvSpPr>
        <p:spPr bwMode="auto">
          <a:xfrm>
            <a:off x="457200" y="533400"/>
            <a:ext cx="8229600" cy="5943600"/>
          </a:xfrm>
          <a:prstGeom prst="rect">
            <a:avLst/>
          </a:prstGeom>
          <a:gradFill rotWithShape="0">
            <a:gsLst>
              <a:gs pos="0">
                <a:schemeClr val="accent2"/>
              </a:gs>
              <a:gs pos="100000">
                <a:schemeClr val="accent2">
                  <a:gamma/>
                  <a:shade val="46275"/>
                  <a:invGamma/>
                </a:schemeClr>
              </a:gs>
            </a:gsLst>
            <a:lin ang="5400000" scaled="1"/>
          </a:gradFill>
          <a:ln w="12700" cap="sq">
            <a:noFill/>
            <a:miter lim="800000"/>
            <a:headEnd type="none" w="sm" len="sm"/>
            <a:tailEnd type="none" w="sm" len="sm"/>
          </a:ln>
          <a:effectLst/>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defRPr/>
            </a:pPr>
            <a:endParaRPr lang="en-US">
              <a:latin typeface="Times New Roman" pitchFamily="18" charset="0"/>
              <a:ea typeface="+mn-ea"/>
              <a:cs typeface="+mn-cs"/>
            </a:endParaRPr>
          </a:p>
        </p:txBody>
      </p:sp>
      <p:sp>
        <p:nvSpPr>
          <p:cNvPr id="86018" name="Rectangle 2"/>
          <p:cNvSpPr>
            <a:spLocks noGrp="1" noChangeArrowheads="1"/>
          </p:cNvSpPr>
          <p:nvPr>
            <p:ph type="ctrTitle"/>
          </p:nvPr>
        </p:nvSpPr>
        <p:spPr>
          <a:xfrm>
            <a:off x="4572000" y="2857500"/>
            <a:ext cx="4267200" cy="1143000"/>
          </a:xfrm>
          <a:solidFill>
            <a:schemeClr val="bg1"/>
          </a:solidFill>
        </p:spPr>
        <p:txBody>
          <a:bodyPr/>
          <a:lstStyle/>
          <a:p>
            <a:pPr eaLnBrk="1" hangingPunct="1"/>
            <a:r>
              <a:rPr lang="en-US">
                <a:latin typeface="Arial Black" charset="0"/>
              </a:rPr>
              <a:t>Đa-vít</a:t>
            </a:r>
          </a:p>
        </p:txBody>
      </p:sp>
      <p:sp>
        <p:nvSpPr>
          <p:cNvPr id="86021" name="Rectangle 5"/>
          <p:cNvSpPr>
            <a:spLocks noChangeArrowheads="1"/>
          </p:cNvSpPr>
          <p:nvPr/>
        </p:nvSpPr>
        <p:spPr bwMode="auto">
          <a:xfrm>
            <a:off x="457200" y="2857500"/>
            <a:ext cx="41148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r>
              <a:rPr lang="en-US" sz="4400">
                <a:solidFill>
                  <a:schemeClr val="bg1"/>
                </a:solidFill>
                <a:latin typeface="Arial Black" charset="0"/>
              </a:rPr>
              <a:t>A-háp</a:t>
            </a:r>
          </a:p>
        </p:txBody>
      </p:sp>
      <p:sp>
        <p:nvSpPr>
          <p:cNvPr id="86022" name="Rectangle 6"/>
          <p:cNvSpPr>
            <a:spLocks noChangeArrowheads="1"/>
          </p:cNvSpPr>
          <p:nvPr/>
        </p:nvSpPr>
        <p:spPr bwMode="auto">
          <a:xfrm>
            <a:off x="4114800" y="2857500"/>
            <a:ext cx="1066800" cy="1143000"/>
          </a:xfrm>
          <a:prstGeom prst="rect">
            <a:avLst/>
          </a:prstGeom>
          <a:noFill/>
          <a:ln w="9525">
            <a:noFill/>
            <a:miter lim="800000"/>
            <a:headEnd/>
            <a:tailEnd/>
          </a:ln>
          <a:effectLst>
            <a:outerShdw dist="56796" dir="3806097" algn="ctr" rotWithShape="0">
              <a:schemeClr val="tx1"/>
            </a:outerShdw>
          </a:effectLst>
        </p:spPr>
        <p:txBody>
          <a:bodyPr anchor="ctr"/>
          <a:lstStyle/>
          <a:p>
            <a:pPr algn="ctr">
              <a:spcBef>
                <a:spcPct val="0"/>
              </a:spcBef>
              <a:defRPr/>
            </a:pPr>
            <a:r>
              <a:rPr lang="en-US" sz="7200">
                <a:solidFill>
                  <a:srgbClr val="FFFF00"/>
                </a:solidFill>
                <a:latin typeface="Times New Roman" pitchFamily="18" charset="0"/>
                <a:ea typeface="+mn-ea"/>
                <a:cs typeface="+mn-cs"/>
              </a:rPr>
              <a:t>&amp;</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additive="base">
                                        <p:cTn id="7" dur="500" fill="hold"/>
                                        <p:tgtEl>
                                          <p:spTgt spid="86021"/>
                                        </p:tgtEl>
                                        <p:attrNameLst>
                                          <p:attrName>ppt_x</p:attrName>
                                        </p:attrNameLst>
                                      </p:cBhvr>
                                      <p:tavLst>
                                        <p:tav tm="0">
                                          <p:val>
                                            <p:strVal val="#ppt_x"/>
                                          </p:val>
                                        </p:tav>
                                        <p:tav tm="100000">
                                          <p:val>
                                            <p:strVal val="#ppt_x"/>
                                          </p:val>
                                        </p:tav>
                                      </p:tavLst>
                                    </p:anim>
                                    <p:anim calcmode="lin" valueType="num">
                                      <p:cBhvr additive="base">
                                        <p:cTn id="8" dur="500" fill="hold"/>
                                        <p:tgtEl>
                                          <p:spTgt spid="860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6018"/>
                                        </p:tgtEl>
                                        <p:attrNameLst>
                                          <p:attrName>style.visibility</p:attrName>
                                        </p:attrNameLst>
                                      </p:cBhvr>
                                      <p:to>
                                        <p:strVal val="visible"/>
                                      </p:to>
                                    </p:set>
                                    <p:anim calcmode="lin" valueType="num">
                                      <p:cBhvr additive="base">
                                        <p:cTn id="13" dur="500" fill="hold"/>
                                        <p:tgtEl>
                                          <p:spTgt spid="86018"/>
                                        </p:tgtEl>
                                        <p:attrNameLst>
                                          <p:attrName>ppt_x</p:attrName>
                                        </p:attrNameLst>
                                      </p:cBhvr>
                                      <p:tavLst>
                                        <p:tav tm="0">
                                          <p:val>
                                            <p:strVal val="#ppt_x"/>
                                          </p:val>
                                        </p:tav>
                                        <p:tav tm="100000">
                                          <p:val>
                                            <p:strVal val="#ppt_x"/>
                                          </p:val>
                                        </p:tav>
                                      </p:tavLst>
                                    </p:anim>
                                    <p:anim calcmode="lin" valueType="num">
                                      <p:cBhvr additive="base">
                                        <p:cTn id="14" dur="500" fill="hold"/>
                                        <p:tgtEl>
                                          <p:spTgt spid="860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nimBg="1" autoUpdateAnimBg="0"/>
      <p:bldP spid="8602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pic>
        <p:nvPicPr>
          <p:cNvPr id="146434" name="Picture 5" descr="BD04947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4625"/>
            <a:ext cx="1905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ChangeArrowheads="1"/>
          </p:cNvSpPr>
          <p:nvPr/>
        </p:nvSpPr>
        <p:spPr bwMode="auto">
          <a:xfrm>
            <a:off x="609600" y="1447800"/>
            <a:ext cx="7848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20000"/>
              </a:spcBef>
            </a:pPr>
            <a:r>
              <a:rPr lang="en-US" altLang="zh-CN" sz="3200">
                <a:solidFill>
                  <a:srgbClr val="FFFF00"/>
                </a:solidFill>
                <a:latin typeface="Arial Black" charset="0"/>
                <a:ea typeface="SimSun" charset="0"/>
                <a:cs typeface="SimSun" charset="0"/>
              </a:rPr>
              <a:t> </a:t>
            </a:r>
            <a:r>
              <a:rPr lang="en-US" altLang="zh-CN" sz="3200" b="1">
                <a:solidFill>
                  <a:srgbClr val="FFFF00"/>
                </a:solidFill>
                <a:ea typeface="SimSun" charset="0"/>
                <a:cs typeface="SimSun" charset="0"/>
              </a:rPr>
              <a:t>Sự thịnh vượng của Sa-lô-môn phát xuất từ lòng trung thành với Luật Pháp,</a:t>
            </a:r>
            <a:r>
              <a:rPr lang="en-US" altLang="zh-CN" sz="3200">
                <a:solidFill>
                  <a:srgbClr val="FFFF00"/>
                </a:solidFill>
                <a:ea typeface="SimSun" charset="0"/>
                <a:cs typeface="SimSun" charset="0"/>
              </a:rPr>
              <a:t> </a:t>
            </a:r>
            <a:r>
              <a:rPr lang="en-US" altLang="zh-CN" sz="3200" b="1">
                <a:solidFill>
                  <a:srgbClr val="FFFF00"/>
                </a:solidFill>
                <a:ea typeface="SimSun" charset="0"/>
                <a:cs typeface="SimSun" charset="0"/>
              </a:rPr>
              <a:t>chấm dứt trong sự bất tuân đã dẫn đến sự phân chia vương quốc, với đa số là những vị vua gian ác tại Israel và Giu-đa để nhắc nhở Giu-đa về sự thành tín của Đức Chúa Trời đối với giao ước Đa-vít và điều cần yếu của quốc gia này là vâng giữ Luật Pháp.</a:t>
            </a:r>
          </a:p>
        </p:txBody>
      </p:sp>
      <p:sp>
        <p:nvSpPr>
          <p:cNvPr id="146436"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219</a:t>
            </a:r>
            <a:endParaRPr lang="en-US" sz="2400">
              <a:solidFill>
                <a:srgbClr val="FFFFFF"/>
              </a:solidFill>
            </a:endParaRPr>
          </a:p>
        </p:txBody>
      </p:sp>
      <p:sp>
        <p:nvSpPr>
          <p:cNvPr id="146437" name="Rectangle 11"/>
          <p:cNvSpPr>
            <a:spLocks noGrp="1" noChangeArrowheads="1"/>
          </p:cNvSpPr>
          <p:nvPr>
            <p:ph type="title" idx="4294967295"/>
          </p:nvPr>
        </p:nvSpPr>
        <p:spPr>
          <a:xfrm>
            <a:off x="838200" y="152400"/>
            <a:ext cx="6934200" cy="990600"/>
          </a:xfrm>
          <a:solidFill>
            <a:schemeClr val="tx1"/>
          </a:solidFill>
          <a:ln cap="flat">
            <a:solidFill>
              <a:schemeClr val="tx1"/>
            </a:solidFill>
            <a:miter lim="800000"/>
            <a:headEnd/>
            <a:tailEnd/>
          </a:ln>
        </p:spPr>
        <p:txBody>
          <a:bodyPr/>
          <a:lstStyle/>
          <a:p>
            <a:pPr eaLnBrk="1" hangingPunct="1"/>
            <a:r>
              <a:rPr lang="en-US" b="1">
                <a:solidFill>
                  <a:schemeClr val="bg1"/>
                </a:solidFill>
                <a:latin typeface="Arial" charset="0"/>
                <a:cs typeface="Arial" charset="0"/>
              </a:rPr>
              <a:t>Câu tóm tắt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1000" fill="hold"/>
                                        <p:tgtEl>
                                          <p:spTgt spid="93187"/>
                                        </p:tgtEl>
                                        <p:attrNameLst>
                                          <p:attrName>ppt_w</p:attrName>
                                        </p:attrNameLst>
                                      </p:cBhvr>
                                      <p:tavLst>
                                        <p:tav tm="0">
                                          <p:val>
                                            <p:fltVal val="0"/>
                                          </p:val>
                                        </p:tav>
                                        <p:tav tm="100000">
                                          <p:val>
                                            <p:strVal val="#ppt_w"/>
                                          </p:val>
                                        </p:tav>
                                      </p:tavLst>
                                    </p:anim>
                                    <p:anim calcmode="lin" valueType="num">
                                      <p:cBhvr>
                                        <p:cTn id="8" dur="1000" fill="hold"/>
                                        <p:tgtEl>
                                          <p:spTgt spid="93187"/>
                                        </p:tgtEl>
                                        <p:attrNameLst>
                                          <p:attrName>ppt_h</p:attrName>
                                        </p:attrNameLst>
                                      </p:cBhvr>
                                      <p:tavLst>
                                        <p:tav tm="0">
                                          <p:val>
                                            <p:fltVal val="0"/>
                                          </p:val>
                                        </p:tav>
                                        <p:tav tm="100000">
                                          <p:val>
                                            <p:strVal val="#ppt_h"/>
                                          </p:val>
                                        </p:tav>
                                      </p:tavLst>
                                    </p:anim>
                                    <p:anim calcmode="lin" valueType="num">
                                      <p:cBhvr>
                                        <p:cTn id="9" dur="1000" fill="hold"/>
                                        <p:tgtEl>
                                          <p:spTgt spid="931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1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6" descr="BD04970_"/>
          <p:cNvPicPr>
            <a:picLocks noChangeAspect="1" noChangeArrowheads="1"/>
          </p:cNvPicPr>
          <p:nvPr/>
        </p:nvPicPr>
        <p:blipFill>
          <a:blip r:embed="rId2">
            <a:lum bright="28000" contrast="-46000"/>
            <a:extLst>
              <a:ext uri="{28A0092B-C50C-407E-A947-70E740481C1C}">
                <a14:useLocalDpi xmlns:a14="http://schemas.microsoft.com/office/drawing/2010/main" val="0"/>
              </a:ext>
            </a:extLst>
          </a:blip>
          <a:srcRect/>
          <a:stretch>
            <a:fillRect/>
          </a:stretch>
        </p:blipFill>
        <p:spPr bwMode="auto">
          <a:xfrm>
            <a:off x="1219200" y="1322388"/>
            <a:ext cx="70866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ChangeArrowheads="1"/>
          </p:cNvSpPr>
          <p:nvPr/>
        </p:nvSpPr>
        <p:spPr bwMode="auto">
          <a:xfrm>
            <a:off x="1066800" y="1600200"/>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Font typeface="Wingdings" charset="0"/>
              <a:buChar char="§"/>
            </a:pPr>
            <a:r>
              <a:rPr lang="en-US" altLang="zh-CN" sz="3600" b="1">
                <a:ea typeface="SimSun" charset="0"/>
                <a:cs typeface="SimSun" charset="0"/>
              </a:rPr>
              <a:t>Thử nghiệm về tôi tớ thật của Đức Chúa Trời là khả năng kết thúc tốt.</a:t>
            </a:r>
          </a:p>
          <a:p>
            <a:pPr marL="457200" indent="-457200">
              <a:lnSpc>
                <a:spcPct val="90000"/>
              </a:lnSpc>
              <a:spcBef>
                <a:spcPct val="20000"/>
              </a:spcBef>
              <a:buFont typeface="Wingdings" charset="0"/>
              <a:buChar char="§"/>
            </a:pPr>
            <a:r>
              <a:rPr lang="en-US" altLang="zh-CN" sz="3600" b="1">
                <a:ea typeface="SimSun" charset="0"/>
                <a:cs typeface="SimSun" charset="0"/>
              </a:rPr>
              <a:t>Những người thận trọng của Đức Chúa Trời học hỏi từ những sai sót của những người đi trước họ và vì thế không lập lại những tội lỗi của họ.</a:t>
            </a:r>
          </a:p>
        </p:txBody>
      </p:sp>
      <p:sp>
        <p:nvSpPr>
          <p:cNvPr id="234499"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a:solidFill>
                  <a:srgbClr val="FFFFFF"/>
                </a:solidFill>
              </a:rPr>
              <a:t>219</a:t>
            </a:r>
          </a:p>
        </p:txBody>
      </p:sp>
      <p:sp>
        <p:nvSpPr>
          <p:cNvPr id="234500" name="Rectangle 9"/>
          <p:cNvSpPr>
            <a:spLocks noGrp="1" noChangeArrowheads="1"/>
          </p:cNvSpPr>
          <p:nvPr>
            <p:ph type="title" idx="4294967295"/>
          </p:nvPr>
        </p:nvSpPr>
        <p:spPr>
          <a:xfrm>
            <a:off x="1600200" y="304800"/>
            <a:ext cx="5867400" cy="838200"/>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Black" charset="0"/>
              </a:rPr>
              <a:t>Áp dụng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5"/>
          <p:cNvSpPr>
            <a:spLocks noChangeArrowheads="1"/>
          </p:cNvSpPr>
          <p:nvPr/>
        </p:nvSpPr>
        <p:spPr bwMode="auto">
          <a:xfrm>
            <a:off x="0" y="381000"/>
            <a:ext cx="9144000" cy="762000"/>
          </a:xfrm>
          <a:prstGeom prst="rect">
            <a:avLst/>
          </a:prstGeom>
          <a:solidFill>
            <a:schemeClr val="accent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235522" name="Rectangle 3"/>
          <p:cNvSpPr>
            <a:spLocks noChangeArrowheads="1"/>
          </p:cNvSpPr>
          <p:nvPr/>
        </p:nvSpPr>
        <p:spPr bwMode="auto">
          <a:xfrm>
            <a:off x="3390900" y="2057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23" name="Rectangle 5"/>
          <p:cNvSpPr>
            <a:spLocks noChangeArrowheads="1"/>
          </p:cNvSpPr>
          <p:nvPr/>
        </p:nvSpPr>
        <p:spPr bwMode="auto">
          <a:xfrm>
            <a:off x="3848100" y="2057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24" name="Rectangle 7"/>
          <p:cNvSpPr>
            <a:spLocks noChangeArrowheads="1"/>
          </p:cNvSpPr>
          <p:nvPr/>
        </p:nvSpPr>
        <p:spPr bwMode="auto">
          <a:xfrm>
            <a:off x="4305300" y="2057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25" name="Rectangle 9"/>
          <p:cNvSpPr>
            <a:spLocks noChangeArrowheads="1"/>
          </p:cNvSpPr>
          <p:nvPr/>
        </p:nvSpPr>
        <p:spPr bwMode="auto">
          <a:xfrm>
            <a:off x="4762500" y="2057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26" name="Rectangle 11"/>
          <p:cNvSpPr>
            <a:spLocks noChangeArrowheads="1"/>
          </p:cNvSpPr>
          <p:nvPr/>
        </p:nvSpPr>
        <p:spPr bwMode="auto">
          <a:xfrm>
            <a:off x="5219700" y="2057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2" name="Group 97"/>
          <p:cNvGrpSpPr>
            <a:grpSpLocks/>
          </p:cNvGrpSpPr>
          <p:nvPr/>
        </p:nvGrpSpPr>
        <p:grpSpPr bwMode="auto">
          <a:xfrm>
            <a:off x="3390900" y="1981200"/>
            <a:ext cx="2362200" cy="533400"/>
            <a:chOff x="2208" y="912"/>
            <a:chExt cx="1488" cy="336"/>
          </a:xfrm>
        </p:grpSpPr>
        <p:sp>
          <p:nvSpPr>
            <p:cNvPr id="235623" name="Rectangle 4"/>
            <p:cNvSpPr>
              <a:spLocks noChangeArrowheads="1"/>
            </p:cNvSpPr>
            <p:nvPr/>
          </p:nvSpPr>
          <p:spPr bwMode="auto">
            <a:xfrm>
              <a:off x="2208" y="91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N</a:t>
              </a:r>
            </a:p>
          </p:txBody>
        </p:sp>
        <p:sp>
          <p:nvSpPr>
            <p:cNvPr id="235624" name="Rectangle 6"/>
            <p:cNvSpPr>
              <a:spLocks noChangeArrowheads="1"/>
            </p:cNvSpPr>
            <p:nvPr/>
          </p:nvSpPr>
          <p:spPr bwMode="auto">
            <a:xfrm>
              <a:off x="2496" y="91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3200"/>
                <a:t>A</a:t>
              </a:r>
            </a:p>
          </p:txBody>
        </p:sp>
        <p:sp>
          <p:nvSpPr>
            <p:cNvPr id="235625" name="Rectangle 10"/>
            <p:cNvSpPr>
              <a:spLocks noChangeArrowheads="1"/>
            </p:cNvSpPr>
            <p:nvPr/>
          </p:nvSpPr>
          <p:spPr bwMode="auto">
            <a:xfrm>
              <a:off x="3072" y="91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3200"/>
                <a:t>A</a:t>
              </a:r>
            </a:p>
          </p:txBody>
        </p:sp>
        <p:sp>
          <p:nvSpPr>
            <p:cNvPr id="235626" name="Rectangle 12"/>
            <p:cNvSpPr>
              <a:spLocks noChangeArrowheads="1"/>
            </p:cNvSpPr>
            <p:nvPr/>
          </p:nvSpPr>
          <p:spPr bwMode="auto">
            <a:xfrm>
              <a:off x="3360" y="91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3200"/>
                <a:t>B</a:t>
              </a:r>
            </a:p>
          </p:txBody>
        </p:sp>
      </p:grpSp>
      <p:sp>
        <p:nvSpPr>
          <p:cNvPr id="235528" name="Rectangle 13"/>
          <p:cNvSpPr>
            <a:spLocks noChangeArrowheads="1"/>
          </p:cNvSpPr>
          <p:nvPr/>
        </p:nvSpPr>
        <p:spPr bwMode="auto">
          <a:xfrm>
            <a:off x="2476500" y="2514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29" name="Rectangle 15"/>
          <p:cNvSpPr>
            <a:spLocks noChangeArrowheads="1"/>
          </p:cNvSpPr>
          <p:nvPr/>
        </p:nvSpPr>
        <p:spPr bwMode="auto">
          <a:xfrm>
            <a:off x="2933700" y="2514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30" name="Rectangle 17"/>
          <p:cNvSpPr>
            <a:spLocks noChangeArrowheads="1"/>
          </p:cNvSpPr>
          <p:nvPr/>
        </p:nvSpPr>
        <p:spPr bwMode="auto">
          <a:xfrm>
            <a:off x="3390900" y="2514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31" name="Rectangle 19"/>
          <p:cNvSpPr>
            <a:spLocks noChangeArrowheads="1"/>
          </p:cNvSpPr>
          <p:nvPr/>
        </p:nvSpPr>
        <p:spPr bwMode="auto">
          <a:xfrm>
            <a:off x="3848100" y="2514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32" name="Rectangle 21"/>
          <p:cNvSpPr>
            <a:spLocks noChangeArrowheads="1"/>
          </p:cNvSpPr>
          <p:nvPr/>
        </p:nvSpPr>
        <p:spPr bwMode="auto">
          <a:xfrm>
            <a:off x="4305300" y="2514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33" name="Rectangle 23"/>
          <p:cNvSpPr>
            <a:spLocks noChangeArrowheads="1"/>
          </p:cNvSpPr>
          <p:nvPr/>
        </p:nvSpPr>
        <p:spPr bwMode="auto">
          <a:xfrm>
            <a:off x="4762500" y="2514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34" name="Rectangle 25"/>
          <p:cNvSpPr>
            <a:spLocks noChangeArrowheads="1"/>
          </p:cNvSpPr>
          <p:nvPr/>
        </p:nvSpPr>
        <p:spPr bwMode="auto">
          <a:xfrm>
            <a:off x="5219700" y="2514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3" name="Group 98"/>
          <p:cNvGrpSpPr>
            <a:grpSpLocks/>
          </p:cNvGrpSpPr>
          <p:nvPr/>
        </p:nvGrpSpPr>
        <p:grpSpPr bwMode="auto">
          <a:xfrm>
            <a:off x="2476500" y="2438400"/>
            <a:ext cx="3276600" cy="533400"/>
            <a:chOff x="1632" y="1200"/>
            <a:chExt cx="2064" cy="336"/>
          </a:xfrm>
        </p:grpSpPr>
        <p:sp>
          <p:nvSpPr>
            <p:cNvPr id="235617" name="Rectangle 14"/>
            <p:cNvSpPr>
              <a:spLocks noChangeArrowheads="1"/>
            </p:cNvSpPr>
            <p:nvPr/>
          </p:nvSpPr>
          <p:spPr bwMode="auto">
            <a:xfrm>
              <a:off x="1632" y="120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A</a:t>
              </a:r>
            </a:p>
          </p:txBody>
        </p:sp>
        <p:sp>
          <p:nvSpPr>
            <p:cNvPr id="235618" name="Rectangle 16"/>
            <p:cNvSpPr>
              <a:spLocks noChangeArrowheads="1"/>
            </p:cNvSpPr>
            <p:nvPr/>
          </p:nvSpPr>
          <p:spPr bwMode="auto">
            <a:xfrm>
              <a:off x="1920" y="120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H</a:t>
              </a:r>
            </a:p>
          </p:txBody>
        </p:sp>
        <p:sp>
          <p:nvSpPr>
            <p:cNvPr id="235619" name="Rectangle 18"/>
            <p:cNvSpPr>
              <a:spLocks noChangeArrowheads="1"/>
            </p:cNvSpPr>
            <p:nvPr/>
          </p:nvSpPr>
          <p:spPr bwMode="auto">
            <a:xfrm>
              <a:off x="2208" y="120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A</a:t>
              </a:r>
            </a:p>
          </p:txBody>
        </p:sp>
        <p:sp>
          <p:nvSpPr>
            <p:cNvPr id="235620" name="Rectangle 20"/>
            <p:cNvSpPr>
              <a:spLocks noChangeArrowheads="1"/>
            </p:cNvSpPr>
            <p:nvPr/>
          </p:nvSpPr>
          <p:spPr bwMode="auto">
            <a:xfrm>
              <a:off x="2496" y="120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Z</a:t>
              </a:r>
            </a:p>
          </p:txBody>
        </p:sp>
        <p:sp>
          <p:nvSpPr>
            <p:cNvPr id="235621" name="Rectangle 24"/>
            <p:cNvSpPr>
              <a:spLocks noChangeArrowheads="1"/>
            </p:cNvSpPr>
            <p:nvPr/>
          </p:nvSpPr>
          <p:spPr bwMode="auto">
            <a:xfrm>
              <a:off x="3072" y="120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A</a:t>
              </a:r>
            </a:p>
          </p:txBody>
        </p:sp>
        <p:sp>
          <p:nvSpPr>
            <p:cNvPr id="235622" name="Rectangle 26"/>
            <p:cNvSpPr>
              <a:spLocks noChangeArrowheads="1"/>
            </p:cNvSpPr>
            <p:nvPr/>
          </p:nvSpPr>
          <p:spPr bwMode="auto">
            <a:xfrm>
              <a:off x="3360" y="120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H</a:t>
              </a:r>
            </a:p>
          </p:txBody>
        </p:sp>
      </p:grpSp>
      <p:sp>
        <p:nvSpPr>
          <p:cNvPr id="235536" name="Rectangle 27"/>
          <p:cNvSpPr>
            <a:spLocks noChangeArrowheads="1"/>
          </p:cNvSpPr>
          <p:nvPr/>
        </p:nvSpPr>
        <p:spPr bwMode="auto">
          <a:xfrm>
            <a:off x="3390900" y="2971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37" name="Rectangle 29"/>
          <p:cNvSpPr>
            <a:spLocks noChangeArrowheads="1"/>
          </p:cNvSpPr>
          <p:nvPr/>
        </p:nvSpPr>
        <p:spPr bwMode="auto">
          <a:xfrm>
            <a:off x="3848100" y="2971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38" name="Rectangle 31"/>
          <p:cNvSpPr>
            <a:spLocks noChangeArrowheads="1"/>
          </p:cNvSpPr>
          <p:nvPr/>
        </p:nvSpPr>
        <p:spPr bwMode="auto">
          <a:xfrm>
            <a:off x="4305300" y="2971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39" name="Rectangle 33"/>
          <p:cNvSpPr>
            <a:spLocks noChangeArrowheads="1"/>
          </p:cNvSpPr>
          <p:nvPr/>
        </p:nvSpPr>
        <p:spPr bwMode="auto">
          <a:xfrm>
            <a:off x="4762500" y="2971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40" name="Rectangle 35"/>
          <p:cNvSpPr>
            <a:spLocks noChangeArrowheads="1"/>
          </p:cNvSpPr>
          <p:nvPr/>
        </p:nvSpPr>
        <p:spPr bwMode="auto">
          <a:xfrm>
            <a:off x="5219700" y="2971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4" name="Group 99"/>
          <p:cNvGrpSpPr>
            <a:grpSpLocks/>
          </p:cNvGrpSpPr>
          <p:nvPr/>
        </p:nvGrpSpPr>
        <p:grpSpPr bwMode="auto">
          <a:xfrm>
            <a:off x="3390900" y="2895600"/>
            <a:ext cx="2362200" cy="533400"/>
            <a:chOff x="2208" y="1488"/>
            <a:chExt cx="1488" cy="336"/>
          </a:xfrm>
        </p:grpSpPr>
        <p:sp>
          <p:nvSpPr>
            <p:cNvPr id="235613" name="Rectangle 28"/>
            <p:cNvSpPr>
              <a:spLocks noChangeArrowheads="1"/>
            </p:cNvSpPr>
            <p:nvPr/>
          </p:nvSpPr>
          <p:spPr bwMode="auto">
            <a:xfrm>
              <a:off x="2208" y="148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D</a:t>
              </a:r>
            </a:p>
          </p:txBody>
        </p:sp>
        <p:sp>
          <p:nvSpPr>
            <p:cNvPr id="235614" name="Rectangle 30"/>
            <p:cNvSpPr>
              <a:spLocks noChangeArrowheads="1"/>
            </p:cNvSpPr>
            <p:nvPr/>
          </p:nvSpPr>
          <p:spPr bwMode="auto">
            <a:xfrm>
              <a:off x="2496" y="148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A</a:t>
              </a:r>
            </a:p>
          </p:txBody>
        </p:sp>
        <p:sp>
          <p:nvSpPr>
            <p:cNvPr id="235615" name="Rectangle 34"/>
            <p:cNvSpPr>
              <a:spLocks noChangeArrowheads="1"/>
            </p:cNvSpPr>
            <p:nvPr/>
          </p:nvSpPr>
          <p:spPr bwMode="auto">
            <a:xfrm>
              <a:off x="3072" y="148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I</a:t>
              </a:r>
            </a:p>
          </p:txBody>
        </p:sp>
        <p:sp>
          <p:nvSpPr>
            <p:cNvPr id="235616" name="Rectangle 36"/>
            <p:cNvSpPr>
              <a:spLocks noChangeArrowheads="1"/>
            </p:cNvSpPr>
            <p:nvPr/>
          </p:nvSpPr>
          <p:spPr bwMode="auto">
            <a:xfrm>
              <a:off x="3360" y="148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D</a:t>
              </a:r>
            </a:p>
          </p:txBody>
        </p:sp>
      </p:grpSp>
      <p:sp>
        <p:nvSpPr>
          <p:cNvPr id="235542" name="Rectangle 37"/>
          <p:cNvSpPr>
            <a:spLocks noChangeArrowheads="1"/>
          </p:cNvSpPr>
          <p:nvPr/>
        </p:nvSpPr>
        <p:spPr bwMode="auto">
          <a:xfrm>
            <a:off x="3390900" y="34290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43" name="Rectangle 39"/>
          <p:cNvSpPr>
            <a:spLocks noChangeArrowheads="1"/>
          </p:cNvSpPr>
          <p:nvPr/>
        </p:nvSpPr>
        <p:spPr bwMode="auto">
          <a:xfrm>
            <a:off x="3848100" y="34290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44" name="Rectangle 41"/>
          <p:cNvSpPr>
            <a:spLocks noChangeArrowheads="1"/>
          </p:cNvSpPr>
          <p:nvPr/>
        </p:nvSpPr>
        <p:spPr bwMode="auto">
          <a:xfrm>
            <a:off x="4305300" y="34290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45" name="Rectangle 43"/>
          <p:cNvSpPr>
            <a:spLocks noChangeArrowheads="1"/>
          </p:cNvSpPr>
          <p:nvPr/>
        </p:nvSpPr>
        <p:spPr bwMode="auto">
          <a:xfrm>
            <a:off x="4762500" y="34290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46" name="Rectangle 45"/>
          <p:cNvSpPr>
            <a:spLocks noChangeArrowheads="1"/>
          </p:cNvSpPr>
          <p:nvPr/>
        </p:nvSpPr>
        <p:spPr bwMode="auto">
          <a:xfrm>
            <a:off x="5219700" y="34290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47" name="Rectangle 47"/>
          <p:cNvSpPr>
            <a:spLocks noChangeArrowheads="1"/>
          </p:cNvSpPr>
          <p:nvPr/>
        </p:nvSpPr>
        <p:spPr bwMode="auto">
          <a:xfrm>
            <a:off x="5676900" y="34290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5" name="Group 100"/>
          <p:cNvGrpSpPr>
            <a:grpSpLocks/>
          </p:cNvGrpSpPr>
          <p:nvPr/>
        </p:nvGrpSpPr>
        <p:grpSpPr bwMode="auto">
          <a:xfrm>
            <a:off x="3390900" y="3352800"/>
            <a:ext cx="2819400" cy="533400"/>
            <a:chOff x="2208" y="1776"/>
            <a:chExt cx="1776" cy="336"/>
          </a:xfrm>
        </p:grpSpPr>
        <p:sp>
          <p:nvSpPr>
            <p:cNvPr id="235608" name="Rectangle 38"/>
            <p:cNvSpPr>
              <a:spLocks noChangeArrowheads="1"/>
            </p:cNvSpPr>
            <p:nvPr/>
          </p:nvSpPr>
          <p:spPr bwMode="auto">
            <a:xfrm>
              <a:off x="2208" y="1776"/>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E</a:t>
              </a:r>
            </a:p>
          </p:txBody>
        </p:sp>
        <p:sp>
          <p:nvSpPr>
            <p:cNvPr id="235609" name="Rectangle 40"/>
            <p:cNvSpPr>
              <a:spLocks noChangeArrowheads="1"/>
            </p:cNvSpPr>
            <p:nvPr/>
          </p:nvSpPr>
          <p:spPr bwMode="auto">
            <a:xfrm>
              <a:off x="2496" y="1776"/>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L</a:t>
              </a:r>
            </a:p>
          </p:txBody>
        </p:sp>
        <p:sp>
          <p:nvSpPr>
            <p:cNvPr id="235610" name="Rectangle 44"/>
            <p:cNvSpPr>
              <a:spLocks noChangeArrowheads="1"/>
            </p:cNvSpPr>
            <p:nvPr/>
          </p:nvSpPr>
          <p:spPr bwMode="auto">
            <a:xfrm>
              <a:off x="3072" y="1776"/>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J</a:t>
              </a:r>
            </a:p>
          </p:txBody>
        </p:sp>
        <p:sp>
          <p:nvSpPr>
            <p:cNvPr id="235611" name="Rectangle 46"/>
            <p:cNvSpPr>
              <a:spLocks noChangeArrowheads="1"/>
            </p:cNvSpPr>
            <p:nvPr/>
          </p:nvSpPr>
          <p:spPr bwMode="auto">
            <a:xfrm>
              <a:off x="3360" y="1776"/>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A</a:t>
              </a:r>
            </a:p>
          </p:txBody>
        </p:sp>
        <p:sp>
          <p:nvSpPr>
            <p:cNvPr id="235612" name="Rectangle 48"/>
            <p:cNvSpPr>
              <a:spLocks noChangeArrowheads="1"/>
            </p:cNvSpPr>
            <p:nvPr/>
          </p:nvSpPr>
          <p:spPr bwMode="auto">
            <a:xfrm>
              <a:off x="3648" y="1776"/>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H</a:t>
              </a:r>
            </a:p>
          </p:txBody>
        </p:sp>
      </p:grpSp>
      <p:sp>
        <p:nvSpPr>
          <p:cNvPr id="235549" name="Rectangle 49"/>
          <p:cNvSpPr>
            <a:spLocks noChangeArrowheads="1"/>
          </p:cNvSpPr>
          <p:nvPr/>
        </p:nvSpPr>
        <p:spPr bwMode="auto">
          <a:xfrm>
            <a:off x="3848100" y="38862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50" name="Rectangle 51"/>
          <p:cNvSpPr>
            <a:spLocks noChangeArrowheads="1"/>
          </p:cNvSpPr>
          <p:nvPr/>
        </p:nvSpPr>
        <p:spPr bwMode="auto">
          <a:xfrm>
            <a:off x="4305300" y="38862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51" name="Rectangle 53"/>
          <p:cNvSpPr>
            <a:spLocks noChangeArrowheads="1"/>
          </p:cNvSpPr>
          <p:nvPr/>
        </p:nvSpPr>
        <p:spPr bwMode="auto">
          <a:xfrm>
            <a:off x="4762500" y="38862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6" name="Group 101"/>
          <p:cNvGrpSpPr>
            <a:grpSpLocks/>
          </p:cNvGrpSpPr>
          <p:nvPr/>
        </p:nvGrpSpPr>
        <p:grpSpPr bwMode="auto">
          <a:xfrm>
            <a:off x="3848100" y="3810000"/>
            <a:ext cx="1447800" cy="533400"/>
            <a:chOff x="2496" y="2064"/>
            <a:chExt cx="912" cy="336"/>
          </a:xfrm>
        </p:grpSpPr>
        <p:sp>
          <p:nvSpPr>
            <p:cNvPr id="235606" name="Rectangle 50"/>
            <p:cNvSpPr>
              <a:spLocks noChangeArrowheads="1"/>
            </p:cNvSpPr>
            <p:nvPr/>
          </p:nvSpPr>
          <p:spPr bwMode="auto">
            <a:xfrm>
              <a:off x="2496" y="2064"/>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A</a:t>
              </a:r>
            </a:p>
          </p:txBody>
        </p:sp>
        <p:sp>
          <p:nvSpPr>
            <p:cNvPr id="235607" name="Rectangle 54"/>
            <p:cNvSpPr>
              <a:spLocks noChangeArrowheads="1"/>
            </p:cNvSpPr>
            <p:nvPr/>
          </p:nvSpPr>
          <p:spPr bwMode="auto">
            <a:xfrm>
              <a:off x="3072" y="2064"/>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A</a:t>
              </a:r>
            </a:p>
          </p:txBody>
        </p:sp>
      </p:grpSp>
      <p:sp>
        <p:nvSpPr>
          <p:cNvPr id="235553" name="Rectangle 55"/>
          <p:cNvSpPr>
            <a:spLocks noChangeArrowheads="1"/>
          </p:cNvSpPr>
          <p:nvPr/>
        </p:nvSpPr>
        <p:spPr bwMode="auto">
          <a:xfrm>
            <a:off x="3848100" y="4343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54" name="Rectangle 57"/>
          <p:cNvSpPr>
            <a:spLocks noChangeArrowheads="1"/>
          </p:cNvSpPr>
          <p:nvPr/>
        </p:nvSpPr>
        <p:spPr bwMode="auto">
          <a:xfrm>
            <a:off x="4305300" y="4343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55" name="Rectangle 59"/>
          <p:cNvSpPr>
            <a:spLocks noChangeArrowheads="1"/>
          </p:cNvSpPr>
          <p:nvPr/>
        </p:nvSpPr>
        <p:spPr bwMode="auto">
          <a:xfrm>
            <a:off x="4762500" y="4343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56" name="Rectangle 61"/>
          <p:cNvSpPr>
            <a:spLocks noChangeArrowheads="1"/>
          </p:cNvSpPr>
          <p:nvPr/>
        </p:nvSpPr>
        <p:spPr bwMode="auto">
          <a:xfrm>
            <a:off x="5219700" y="4343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57" name="Rectangle 63"/>
          <p:cNvSpPr>
            <a:spLocks noChangeArrowheads="1"/>
          </p:cNvSpPr>
          <p:nvPr/>
        </p:nvSpPr>
        <p:spPr bwMode="auto">
          <a:xfrm>
            <a:off x="5676900" y="43434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7" name="Group 102"/>
          <p:cNvGrpSpPr>
            <a:grpSpLocks/>
          </p:cNvGrpSpPr>
          <p:nvPr/>
        </p:nvGrpSpPr>
        <p:grpSpPr bwMode="auto">
          <a:xfrm>
            <a:off x="3848100" y="4267200"/>
            <a:ext cx="2362200" cy="533400"/>
            <a:chOff x="2496" y="2352"/>
            <a:chExt cx="1488" cy="336"/>
          </a:xfrm>
        </p:grpSpPr>
        <p:sp>
          <p:nvSpPr>
            <p:cNvPr id="235602" name="Rectangle 56"/>
            <p:cNvSpPr>
              <a:spLocks noChangeArrowheads="1"/>
            </p:cNvSpPr>
            <p:nvPr/>
          </p:nvSpPr>
          <p:spPr bwMode="auto">
            <a:xfrm>
              <a:off x="2496" y="235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Z</a:t>
              </a:r>
            </a:p>
          </p:txBody>
        </p:sp>
        <p:sp>
          <p:nvSpPr>
            <p:cNvPr id="235603" name="Rectangle 60"/>
            <p:cNvSpPr>
              <a:spLocks noChangeArrowheads="1"/>
            </p:cNvSpPr>
            <p:nvPr/>
          </p:nvSpPr>
          <p:spPr bwMode="auto">
            <a:xfrm>
              <a:off x="3072" y="235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M</a:t>
              </a:r>
            </a:p>
          </p:txBody>
        </p:sp>
        <p:sp>
          <p:nvSpPr>
            <p:cNvPr id="235604" name="Rectangle 62"/>
            <p:cNvSpPr>
              <a:spLocks noChangeArrowheads="1"/>
            </p:cNvSpPr>
            <p:nvPr/>
          </p:nvSpPr>
          <p:spPr bwMode="auto">
            <a:xfrm>
              <a:off x="3360" y="235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R</a:t>
              </a:r>
            </a:p>
          </p:txBody>
        </p:sp>
        <p:sp>
          <p:nvSpPr>
            <p:cNvPr id="235605" name="Rectangle 64"/>
            <p:cNvSpPr>
              <a:spLocks noChangeArrowheads="1"/>
            </p:cNvSpPr>
            <p:nvPr/>
          </p:nvSpPr>
          <p:spPr bwMode="auto">
            <a:xfrm>
              <a:off x="3648" y="235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I</a:t>
              </a:r>
            </a:p>
          </p:txBody>
        </p:sp>
      </p:grpSp>
      <p:sp>
        <p:nvSpPr>
          <p:cNvPr id="235559" name="Rectangle 65"/>
          <p:cNvSpPr>
            <a:spLocks noChangeArrowheads="1"/>
          </p:cNvSpPr>
          <p:nvPr/>
        </p:nvSpPr>
        <p:spPr bwMode="auto">
          <a:xfrm>
            <a:off x="2933700" y="4800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60" name="Rectangle 67"/>
          <p:cNvSpPr>
            <a:spLocks noChangeArrowheads="1"/>
          </p:cNvSpPr>
          <p:nvPr/>
        </p:nvSpPr>
        <p:spPr bwMode="auto">
          <a:xfrm>
            <a:off x="3390900" y="4800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61" name="Rectangle 69"/>
          <p:cNvSpPr>
            <a:spLocks noChangeArrowheads="1"/>
          </p:cNvSpPr>
          <p:nvPr/>
        </p:nvSpPr>
        <p:spPr bwMode="auto">
          <a:xfrm>
            <a:off x="3848100" y="4800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62" name="Rectangle 71"/>
          <p:cNvSpPr>
            <a:spLocks noChangeArrowheads="1"/>
          </p:cNvSpPr>
          <p:nvPr/>
        </p:nvSpPr>
        <p:spPr bwMode="auto">
          <a:xfrm>
            <a:off x="4305300" y="4800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63" name="Rectangle 73"/>
          <p:cNvSpPr>
            <a:spLocks noChangeArrowheads="1"/>
          </p:cNvSpPr>
          <p:nvPr/>
        </p:nvSpPr>
        <p:spPr bwMode="auto">
          <a:xfrm>
            <a:off x="4762500" y="4800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64" name="Rectangle 75"/>
          <p:cNvSpPr>
            <a:spLocks noChangeArrowheads="1"/>
          </p:cNvSpPr>
          <p:nvPr/>
        </p:nvSpPr>
        <p:spPr bwMode="auto">
          <a:xfrm>
            <a:off x="5219700" y="4800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65" name="Rectangle 77"/>
          <p:cNvSpPr>
            <a:spLocks noChangeArrowheads="1"/>
          </p:cNvSpPr>
          <p:nvPr/>
        </p:nvSpPr>
        <p:spPr bwMode="auto">
          <a:xfrm>
            <a:off x="5676900" y="4800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66" name="Rectangle 79"/>
          <p:cNvSpPr>
            <a:spLocks noChangeArrowheads="1"/>
          </p:cNvSpPr>
          <p:nvPr/>
        </p:nvSpPr>
        <p:spPr bwMode="auto">
          <a:xfrm>
            <a:off x="6134100" y="48006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8" name="Group 103"/>
          <p:cNvGrpSpPr>
            <a:grpSpLocks/>
          </p:cNvGrpSpPr>
          <p:nvPr/>
        </p:nvGrpSpPr>
        <p:grpSpPr bwMode="auto">
          <a:xfrm>
            <a:off x="2933700" y="4724400"/>
            <a:ext cx="3733800" cy="533400"/>
            <a:chOff x="1920" y="2640"/>
            <a:chExt cx="2352" cy="336"/>
          </a:xfrm>
        </p:grpSpPr>
        <p:sp>
          <p:nvSpPr>
            <p:cNvPr id="235595" name="Rectangle 66"/>
            <p:cNvSpPr>
              <a:spLocks noChangeArrowheads="1"/>
            </p:cNvSpPr>
            <p:nvPr/>
          </p:nvSpPr>
          <p:spPr bwMode="auto">
            <a:xfrm>
              <a:off x="1920" y="26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R</a:t>
              </a:r>
            </a:p>
          </p:txBody>
        </p:sp>
        <p:sp>
          <p:nvSpPr>
            <p:cNvPr id="235596" name="Rectangle 68"/>
            <p:cNvSpPr>
              <a:spLocks noChangeArrowheads="1"/>
            </p:cNvSpPr>
            <p:nvPr/>
          </p:nvSpPr>
          <p:spPr bwMode="auto">
            <a:xfrm>
              <a:off x="2208" y="26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E</a:t>
              </a:r>
            </a:p>
          </p:txBody>
        </p:sp>
        <p:sp>
          <p:nvSpPr>
            <p:cNvPr id="235597" name="Rectangle 70"/>
            <p:cNvSpPr>
              <a:spLocks noChangeArrowheads="1"/>
            </p:cNvSpPr>
            <p:nvPr/>
          </p:nvSpPr>
          <p:spPr bwMode="auto">
            <a:xfrm>
              <a:off x="2496" y="26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H</a:t>
              </a:r>
            </a:p>
          </p:txBody>
        </p:sp>
        <p:sp>
          <p:nvSpPr>
            <p:cNvPr id="235598" name="Rectangle 74"/>
            <p:cNvSpPr>
              <a:spLocks noChangeArrowheads="1"/>
            </p:cNvSpPr>
            <p:nvPr/>
          </p:nvSpPr>
          <p:spPr bwMode="auto">
            <a:xfrm>
              <a:off x="3072" y="26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B</a:t>
              </a:r>
            </a:p>
          </p:txBody>
        </p:sp>
        <p:sp>
          <p:nvSpPr>
            <p:cNvPr id="235599" name="Rectangle 76"/>
            <p:cNvSpPr>
              <a:spLocks noChangeArrowheads="1"/>
            </p:cNvSpPr>
            <p:nvPr/>
          </p:nvSpPr>
          <p:spPr bwMode="auto">
            <a:xfrm>
              <a:off x="3360" y="26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O</a:t>
              </a:r>
            </a:p>
          </p:txBody>
        </p:sp>
        <p:sp>
          <p:nvSpPr>
            <p:cNvPr id="235600" name="Rectangle 78"/>
            <p:cNvSpPr>
              <a:spLocks noChangeArrowheads="1"/>
            </p:cNvSpPr>
            <p:nvPr/>
          </p:nvSpPr>
          <p:spPr bwMode="auto">
            <a:xfrm>
              <a:off x="3648" y="26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A</a:t>
              </a:r>
            </a:p>
          </p:txBody>
        </p:sp>
        <p:sp>
          <p:nvSpPr>
            <p:cNvPr id="235601" name="Rectangle 80"/>
            <p:cNvSpPr>
              <a:spLocks noChangeArrowheads="1"/>
            </p:cNvSpPr>
            <p:nvPr/>
          </p:nvSpPr>
          <p:spPr bwMode="auto">
            <a:xfrm>
              <a:off x="3936" y="26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M</a:t>
              </a:r>
            </a:p>
          </p:txBody>
        </p:sp>
      </p:grpSp>
      <p:sp>
        <p:nvSpPr>
          <p:cNvPr id="235568" name="Rectangle 81"/>
          <p:cNvSpPr>
            <a:spLocks noChangeArrowheads="1"/>
          </p:cNvSpPr>
          <p:nvPr/>
        </p:nvSpPr>
        <p:spPr bwMode="auto">
          <a:xfrm>
            <a:off x="1562100" y="5257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69" name="Rectangle 83"/>
          <p:cNvSpPr>
            <a:spLocks noChangeArrowheads="1"/>
          </p:cNvSpPr>
          <p:nvPr/>
        </p:nvSpPr>
        <p:spPr bwMode="auto">
          <a:xfrm>
            <a:off x="2019300" y="5257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70" name="Rectangle 85"/>
          <p:cNvSpPr>
            <a:spLocks noChangeArrowheads="1"/>
          </p:cNvSpPr>
          <p:nvPr/>
        </p:nvSpPr>
        <p:spPr bwMode="auto">
          <a:xfrm>
            <a:off x="2476500" y="5257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71" name="Rectangle 87"/>
          <p:cNvSpPr>
            <a:spLocks noChangeArrowheads="1"/>
          </p:cNvSpPr>
          <p:nvPr/>
        </p:nvSpPr>
        <p:spPr bwMode="auto">
          <a:xfrm>
            <a:off x="2933700" y="5257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72" name="Rectangle 89"/>
          <p:cNvSpPr>
            <a:spLocks noChangeArrowheads="1"/>
          </p:cNvSpPr>
          <p:nvPr/>
        </p:nvSpPr>
        <p:spPr bwMode="auto">
          <a:xfrm>
            <a:off x="3390900" y="5257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5573" name="Rectangle 91"/>
          <p:cNvSpPr>
            <a:spLocks noChangeArrowheads="1"/>
          </p:cNvSpPr>
          <p:nvPr/>
        </p:nvSpPr>
        <p:spPr bwMode="auto">
          <a:xfrm>
            <a:off x="3848100" y="5257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9" name="Group 104"/>
          <p:cNvGrpSpPr>
            <a:grpSpLocks/>
          </p:cNvGrpSpPr>
          <p:nvPr/>
        </p:nvGrpSpPr>
        <p:grpSpPr bwMode="auto">
          <a:xfrm>
            <a:off x="1562100" y="5181600"/>
            <a:ext cx="2819400" cy="533400"/>
            <a:chOff x="1056" y="2928"/>
            <a:chExt cx="1776" cy="336"/>
          </a:xfrm>
        </p:grpSpPr>
        <p:sp>
          <p:nvSpPr>
            <p:cNvPr id="235589" name="Rectangle 82"/>
            <p:cNvSpPr>
              <a:spLocks noChangeArrowheads="1"/>
            </p:cNvSpPr>
            <p:nvPr/>
          </p:nvSpPr>
          <p:spPr bwMode="auto">
            <a:xfrm>
              <a:off x="1056" y="292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S</a:t>
              </a:r>
            </a:p>
          </p:txBody>
        </p:sp>
        <p:sp>
          <p:nvSpPr>
            <p:cNvPr id="235590" name="Rectangle 84"/>
            <p:cNvSpPr>
              <a:spLocks noChangeArrowheads="1"/>
            </p:cNvSpPr>
            <p:nvPr/>
          </p:nvSpPr>
          <p:spPr bwMode="auto">
            <a:xfrm>
              <a:off x="1344" y="292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O</a:t>
              </a:r>
            </a:p>
          </p:txBody>
        </p:sp>
        <p:sp>
          <p:nvSpPr>
            <p:cNvPr id="235591" name="Rectangle 86"/>
            <p:cNvSpPr>
              <a:spLocks noChangeArrowheads="1"/>
            </p:cNvSpPr>
            <p:nvPr/>
          </p:nvSpPr>
          <p:spPr bwMode="auto">
            <a:xfrm>
              <a:off x="1632" y="292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L</a:t>
              </a:r>
            </a:p>
          </p:txBody>
        </p:sp>
        <p:sp>
          <p:nvSpPr>
            <p:cNvPr id="235592" name="Rectangle 88"/>
            <p:cNvSpPr>
              <a:spLocks noChangeArrowheads="1"/>
            </p:cNvSpPr>
            <p:nvPr/>
          </p:nvSpPr>
          <p:spPr bwMode="auto">
            <a:xfrm>
              <a:off x="1920" y="292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O</a:t>
              </a:r>
            </a:p>
          </p:txBody>
        </p:sp>
        <p:sp>
          <p:nvSpPr>
            <p:cNvPr id="235593" name="Rectangle 90"/>
            <p:cNvSpPr>
              <a:spLocks noChangeArrowheads="1"/>
            </p:cNvSpPr>
            <p:nvPr/>
          </p:nvSpPr>
          <p:spPr bwMode="auto">
            <a:xfrm>
              <a:off x="2208" y="292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M</a:t>
              </a:r>
            </a:p>
          </p:txBody>
        </p:sp>
        <p:sp>
          <p:nvSpPr>
            <p:cNvPr id="235594" name="Rectangle 92"/>
            <p:cNvSpPr>
              <a:spLocks noChangeArrowheads="1"/>
            </p:cNvSpPr>
            <p:nvPr/>
          </p:nvSpPr>
          <p:spPr bwMode="auto">
            <a:xfrm>
              <a:off x="2496" y="292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a:t>O</a:t>
              </a:r>
            </a:p>
          </p:txBody>
        </p:sp>
      </p:grpSp>
      <p:sp>
        <p:nvSpPr>
          <p:cNvPr id="235575" name="Rectangle 93"/>
          <p:cNvSpPr>
            <a:spLocks noChangeArrowheads="1"/>
          </p:cNvSpPr>
          <p:nvPr/>
        </p:nvSpPr>
        <p:spPr bwMode="auto">
          <a:xfrm>
            <a:off x="4305300" y="5257800"/>
            <a:ext cx="457200" cy="4572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10" name="Group 95"/>
          <p:cNvGrpSpPr>
            <a:grpSpLocks/>
          </p:cNvGrpSpPr>
          <p:nvPr/>
        </p:nvGrpSpPr>
        <p:grpSpPr bwMode="auto">
          <a:xfrm>
            <a:off x="4305300" y="1981200"/>
            <a:ext cx="533400" cy="3733800"/>
            <a:chOff x="2784" y="912"/>
            <a:chExt cx="336" cy="2352"/>
          </a:xfrm>
        </p:grpSpPr>
        <p:sp>
          <p:nvSpPr>
            <p:cNvPr id="235581" name="Rectangle 8"/>
            <p:cNvSpPr>
              <a:spLocks noChangeArrowheads="1"/>
            </p:cNvSpPr>
            <p:nvPr/>
          </p:nvSpPr>
          <p:spPr bwMode="auto">
            <a:xfrm>
              <a:off x="2784" y="91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t>D</a:t>
              </a:r>
            </a:p>
          </p:txBody>
        </p:sp>
        <p:sp>
          <p:nvSpPr>
            <p:cNvPr id="235582" name="Rectangle 22"/>
            <p:cNvSpPr>
              <a:spLocks noChangeArrowheads="1"/>
            </p:cNvSpPr>
            <p:nvPr/>
          </p:nvSpPr>
          <p:spPr bwMode="auto">
            <a:xfrm>
              <a:off x="2784" y="120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t>I</a:t>
              </a:r>
            </a:p>
          </p:txBody>
        </p:sp>
        <p:sp>
          <p:nvSpPr>
            <p:cNvPr id="235583" name="Rectangle 32"/>
            <p:cNvSpPr>
              <a:spLocks noChangeArrowheads="1"/>
            </p:cNvSpPr>
            <p:nvPr/>
          </p:nvSpPr>
          <p:spPr bwMode="auto">
            <a:xfrm>
              <a:off x="2784" y="148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t>V</a:t>
              </a:r>
            </a:p>
          </p:txBody>
        </p:sp>
        <p:sp>
          <p:nvSpPr>
            <p:cNvPr id="235584" name="Rectangle 42"/>
            <p:cNvSpPr>
              <a:spLocks noChangeArrowheads="1"/>
            </p:cNvSpPr>
            <p:nvPr/>
          </p:nvSpPr>
          <p:spPr bwMode="auto">
            <a:xfrm>
              <a:off x="2784" y="1776"/>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t>I</a:t>
              </a:r>
            </a:p>
          </p:txBody>
        </p:sp>
        <p:sp>
          <p:nvSpPr>
            <p:cNvPr id="235585" name="Rectangle 52"/>
            <p:cNvSpPr>
              <a:spLocks noChangeArrowheads="1"/>
            </p:cNvSpPr>
            <p:nvPr/>
          </p:nvSpPr>
          <p:spPr bwMode="auto">
            <a:xfrm>
              <a:off x="2784" y="2064"/>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t>S</a:t>
              </a:r>
            </a:p>
          </p:txBody>
        </p:sp>
        <p:sp>
          <p:nvSpPr>
            <p:cNvPr id="235586" name="Rectangle 58"/>
            <p:cNvSpPr>
              <a:spLocks noChangeArrowheads="1"/>
            </p:cNvSpPr>
            <p:nvPr/>
          </p:nvSpPr>
          <p:spPr bwMode="auto">
            <a:xfrm>
              <a:off x="2784" y="235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t>I</a:t>
              </a:r>
            </a:p>
          </p:txBody>
        </p:sp>
        <p:sp>
          <p:nvSpPr>
            <p:cNvPr id="235587" name="Rectangle 72"/>
            <p:cNvSpPr>
              <a:spLocks noChangeArrowheads="1"/>
            </p:cNvSpPr>
            <p:nvPr/>
          </p:nvSpPr>
          <p:spPr bwMode="auto">
            <a:xfrm>
              <a:off x="2784" y="2640"/>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t>O</a:t>
              </a:r>
            </a:p>
          </p:txBody>
        </p:sp>
        <p:sp>
          <p:nvSpPr>
            <p:cNvPr id="235588" name="Rectangle 94"/>
            <p:cNvSpPr>
              <a:spLocks noChangeArrowheads="1"/>
            </p:cNvSpPr>
            <p:nvPr/>
          </p:nvSpPr>
          <p:spPr bwMode="auto">
            <a:xfrm>
              <a:off x="2784" y="2928"/>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3200" b="1"/>
                <a:t>N</a:t>
              </a:r>
            </a:p>
          </p:txBody>
        </p:sp>
      </p:grpSp>
      <p:sp>
        <p:nvSpPr>
          <p:cNvPr id="235577" name="WordArt 107"/>
          <p:cNvSpPr>
            <a:spLocks noChangeArrowheads="1" noChangeShapeType="1" noTextEdit="1"/>
          </p:cNvSpPr>
          <p:nvPr/>
        </p:nvSpPr>
        <p:spPr bwMode="auto">
          <a:xfrm>
            <a:off x="152400" y="166688"/>
            <a:ext cx="2286000" cy="1128712"/>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ahoma"/>
                <a:ea typeface="Tahoma"/>
                <a:cs typeface="Tahoma"/>
              </a:rPr>
              <a:t>Câu hỏi</a:t>
            </a:r>
          </a:p>
        </p:txBody>
      </p:sp>
      <p:sp>
        <p:nvSpPr>
          <p:cNvPr id="235578" name="Rectangle 2"/>
          <p:cNvSpPr>
            <a:spLocks noGrp="1" noChangeArrowheads="1"/>
          </p:cNvSpPr>
          <p:nvPr>
            <p:ph type="ctrTitle"/>
          </p:nvPr>
        </p:nvSpPr>
        <p:spPr>
          <a:xfrm>
            <a:off x="4572000" y="152400"/>
            <a:ext cx="4572000" cy="1143000"/>
          </a:xfrm>
        </p:spPr>
        <p:txBody>
          <a:bodyPr/>
          <a:lstStyle/>
          <a:p>
            <a:pPr eaLnBrk="1" hangingPunct="1"/>
            <a:r>
              <a:rPr lang="en-US">
                <a:solidFill>
                  <a:schemeClr val="bg1"/>
                </a:solidFill>
                <a:latin typeface="Times New Roman" charset="0"/>
              </a:rPr>
              <a:t>Tôi là ai?</a:t>
            </a:r>
          </a:p>
        </p:txBody>
      </p:sp>
      <p:sp>
        <p:nvSpPr>
          <p:cNvPr id="235579" name="Text Box 109"/>
          <p:cNvSpPr txBox="1">
            <a:spLocks noChangeArrowheads="1"/>
          </p:cNvSpPr>
          <p:nvPr/>
        </p:nvSpPr>
        <p:spPr bwMode="auto">
          <a:xfrm>
            <a:off x="6553200" y="6248400"/>
            <a:ext cx="2438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a:solidFill>
                  <a:srgbClr val="FFFFFF"/>
                </a:solidFill>
              </a:rPr>
              <a:t>Benware 122-123</a:t>
            </a:r>
          </a:p>
        </p:txBody>
      </p:sp>
      <p:sp>
        <p:nvSpPr>
          <p:cNvPr id="89199" name="WordArt 111"/>
          <p:cNvSpPr>
            <a:spLocks noChangeArrowheads="1" noChangeShapeType="1" noTextEdit="1"/>
          </p:cNvSpPr>
          <p:nvPr/>
        </p:nvSpPr>
        <p:spPr bwMode="auto">
          <a:xfrm>
            <a:off x="1500188" y="2725738"/>
            <a:ext cx="6143625" cy="1770062"/>
          </a:xfrm>
          <a:prstGeom prst="rect">
            <a:avLst/>
          </a:prstGeom>
        </p:spPr>
        <p:txBody>
          <a:bodyPr wrap="none" fromWordArt="1">
            <a:prstTxWarp prst="textPlain">
              <a:avLst>
                <a:gd name="adj" fmla="val 50000"/>
              </a:avLst>
            </a:prstTxWarp>
          </a:bodyPr>
          <a:lstStyle/>
          <a:p>
            <a:pPr algn="ctr"/>
            <a:r>
              <a:rPr lang="en-US" sz="8000" b="1" kern="10">
                <a:ln w="19050" cap="sq">
                  <a:solidFill>
                    <a:srgbClr val="99CCFF"/>
                  </a:solidFill>
                  <a:round/>
                  <a:headEnd/>
                  <a:tailEnd/>
                </a:ln>
                <a:solidFill>
                  <a:srgbClr val="990000"/>
                </a:solidFill>
                <a:effectLst>
                  <a:outerShdw blurRad="63500" dist="38099" dir="2700000" algn="ctr" rotWithShape="0">
                    <a:srgbClr val="990000">
                      <a:alpha val="74997"/>
                    </a:srgbClr>
                  </a:outerShdw>
                </a:effectLst>
                <a:latin typeface="Tahoma"/>
                <a:ea typeface="Tahoma"/>
                <a:cs typeface="Tahoma"/>
              </a:rPr>
              <a:t>Tốt lắm!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89199"/>
                                        </p:tgtEl>
                                        <p:attrNameLst>
                                          <p:attrName>style.visibility</p:attrName>
                                        </p:attrNameLst>
                                      </p:cBhvr>
                                      <p:to>
                                        <p:strVal val="visible"/>
                                      </p:to>
                                    </p:set>
                                    <p:anim calcmode="lin" valueType="num">
                                      <p:cBhvr>
                                        <p:cTn id="52" dur="1000" fill="hold"/>
                                        <p:tgtEl>
                                          <p:spTgt spid="89199"/>
                                        </p:tgtEl>
                                        <p:attrNameLst>
                                          <p:attrName>ppt_w</p:attrName>
                                        </p:attrNameLst>
                                      </p:cBhvr>
                                      <p:tavLst>
                                        <p:tav tm="0">
                                          <p:val>
                                            <p:fltVal val="0"/>
                                          </p:val>
                                        </p:tav>
                                        <p:tav tm="100000">
                                          <p:val>
                                            <p:strVal val="#ppt_w"/>
                                          </p:val>
                                        </p:tav>
                                      </p:tavLst>
                                    </p:anim>
                                    <p:anim calcmode="lin" valueType="num">
                                      <p:cBhvr>
                                        <p:cTn id="53" dur="1000" fill="hold"/>
                                        <p:tgtEl>
                                          <p:spTgt spid="89199"/>
                                        </p:tgtEl>
                                        <p:attrNameLst>
                                          <p:attrName>ppt_h</p:attrName>
                                        </p:attrNameLst>
                                      </p:cBhvr>
                                      <p:tavLst>
                                        <p:tav tm="0">
                                          <p:val>
                                            <p:fltVal val="0"/>
                                          </p:val>
                                        </p:tav>
                                        <p:tav tm="100000">
                                          <p:val>
                                            <p:strVal val="#ppt_h"/>
                                          </p:val>
                                        </p:tav>
                                      </p:tavLst>
                                    </p:anim>
                                    <p:anim calcmode="lin" valueType="num">
                                      <p:cBhvr>
                                        <p:cTn id="54" dur="1000" fill="hold"/>
                                        <p:tgtEl>
                                          <p:spTgt spid="89199"/>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8919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2"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pPr eaLnBrk="1" hangingPunct="1"/>
            <a:endParaRPr lang="en-US">
              <a:latin typeface="Times New Roman" charset="0"/>
            </a:endParaRPr>
          </a:p>
        </p:txBody>
      </p:sp>
      <p:sp>
        <p:nvSpPr>
          <p:cNvPr id="236546" name="Rectangle 3"/>
          <p:cNvSpPr>
            <a:spLocks noGrp="1" noChangeArrowheads="1"/>
          </p:cNvSpPr>
          <p:nvPr>
            <p:ph type="body" idx="1"/>
          </p:nvPr>
        </p:nvSpPr>
        <p:spPr/>
        <p:txBody>
          <a:bodyPr/>
          <a:lstStyle/>
          <a:p>
            <a:pPr eaLnBrk="1" hangingPunct="1"/>
            <a:endParaRPr lang="en-US">
              <a:latin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237570"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4000" b="1">
                <a:solidFill>
                  <a:srgbClr val="FFFFFF"/>
                </a:solidFill>
                <a:latin typeface="Arial" charset="0"/>
                <a:cs typeface="Arial" charset="0"/>
              </a:rPr>
              <a:t>Tải Về Tài Liệu </a:t>
            </a:r>
          </a:p>
          <a:p>
            <a:pPr algn="ctr" eaLnBrk="1" hangingPunct="1">
              <a:spcBef>
                <a:spcPct val="0"/>
              </a:spcBef>
            </a:pPr>
            <a:r>
              <a:rPr lang="en-US" sz="4000" b="1">
                <a:solidFill>
                  <a:srgbClr val="FFFFFF"/>
                </a:solidFill>
                <a:latin typeface="Arial" charset="0"/>
                <a:cs typeface="Arial" charset="0"/>
              </a:rPr>
              <a:t>Nghiên Cứu Kinh Thánh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5"/>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95235" name="Rectangle 3"/>
          <p:cNvSpPr>
            <a:spLocks noChangeArrowheads="1"/>
          </p:cNvSpPr>
          <p:nvPr/>
        </p:nvSpPr>
        <p:spPr bwMode="auto">
          <a:xfrm>
            <a:off x="762000" y="11430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nSpc>
                <a:spcPct val="90000"/>
              </a:lnSpc>
              <a:spcBef>
                <a:spcPct val="20000"/>
              </a:spcBef>
              <a:buFont typeface="Wingdings" charset="0"/>
              <a:buChar char="§"/>
            </a:pPr>
            <a:r>
              <a:rPr lang="en-US" altLang="zh-CN" sz="2400" b="1">
                <a:solidFill>
                  <a:schemeClr val="bg1"/>
                </a:solidFill>
                <a:ea typeface="SimSun" charset="0"/>
                <a:cs typeface="SimSun" charset="0"/>
              </a:rPr>
              <a:t>Sách Các Vua nhất và nhì nguyên thủy chỉ gồm một sách duy nhất trong kinh điển Hê-bơ-rơ được gọi là “Các Vua” theo từ đầu tiên trong 1:1 (“Bấy giờ Vua”)  </a:t>
            </a:r>
          </a:p>
          <a:p>
            <a:pPr marL="457200" indent="-457200">
              <a:lnSpc>
                <a:spcPct val="90000"/>
              </a:lnSpc>
              <a:spcBef>
                <a:spcPct val="20000"/>
              </a:spcBef>
              <a:buFont typeface="Wingdings" charset="0"/>
              <a:buChar char="§"/>
            </a:pPr>
            <a:r>
              <a:rPr lang="en-US" altLang="zh-CN" sz="2400" b="1">
                <a:solidFill>
                  <a:schemeClr val="bg1"/>
                </a:solidFill>
                <a:ea typeface="SimSun" charset="0"/>
                <a:cs typeface="SimSun" charset="0"/>
              </a:rPr>
              <a:t>Cuộn sách đơn này bị phân chia cách tùy tiện trong bản 70 (Septuagint năm 250 TC) vì từ ngữ Hy-lạp cần lượng sách lớn hơn.  </a:t>
            </a:r>
          </a:p>
          <a:p>
            <a:pPr marL="457200" indent="-457200">
              <a:lnSpc>
                <a:spcPct val="90000"/>
              </a:lnSpc>
              <a:spcBef>
                <a:spcPct val="20000"/>
              </a:spcBef>
              <a:buFont typeface="Wingdings" charset="0"/>
              <a:buChar char="§"/>
            </a:pPr>
            <a:r>
              <a:rPr lang="en-US" altLang="zh-CN" sz="2400" b="1">
                <a:solidFill>
                  <a:schemeClr val="bg1"/>
                </a:solidFill>
                <a:ea typeface="SimSun" charset="0"/>
                <a:cs typeface="SimSun" charset="0"/>
              </a:rPr>
              <a:t>Bản 70 đặt tựa cho sách là Đệ Tam và Đệ tứ Vương Quốc (vì 1 và 2 Sa-mu-ên được gọi là Vương Quốc 1 và 2).  </a:t>
            </a:r>
          </a:p>
          <a:p>
            <a:pPr marL="457200" indent="-457200">
              <a:lnSpc>
                <a:spcPct val="90000"/>
              </a:lnSpc>
              <a:spcBef>
                <a:spcPct val="20000"/>
              </a:spcBef>
              <a:buFont typeface="Wingdings" charset="0"/>
              <a:buChar char="§"/>
            </a:pPr>
            <a:r>
              <a:rPr lang="en-US" altLang="zh-CN" sz="2400" b="1">
                <a:solidFill>
                  <a:schemeClr val="bg1"/>
                </a:solidFill>
                <a:ea typeface="SimSun" charset="0"/>
                <a:cs typeface="SimSun" charset="0"/>
              </a:rPr>
              <a:t>Giê-rôm gọi Các Vua 1 và 2 là “Sách Các Vua” vào khoảng 6 thế kỷ sau đó. Những tựa sách này là thích hợp vì các sách này ghi chép và dẫn giải thời trị vì của từng vị vua của Israel và Giu-đa ngoại trừ Sau-lơ (Đa-vít được đề cập ngắn gọn trong 1Vua 1:1 – 2:12).</a:t>
            </a:r>
          </a:p>
        </p:txBody>
      </p:sp>
      <p:sp>
        <p:nvSpPr>
          <p:cNvPr id="147459" name="Text Box 6"/>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rPr>
              <a:t>220</a:t>
            </a:r>
          </a:p>
        </p:txBody>
      </p:sp>
      <p:sp>
        <p:nvSpPr>
          <p:cNvPr id="147460" name="Rectangle 7"/>
          <p:cNvSpPr>
            <a:spLocks noGrp="1" noChangeArrowheads="1"/>
          </p:cNvSpPr>
          <p:nvPr>
            <p:ph type="title" idx="4294967295"/>
          </p:nvPr>
        </p:nvSpPr>
        <p:spPr>
          <a:xfrm>
            <a:off x="1828800" y="0"/>
            <a:ext cx="4800600" cy="914400"/>
          </a:xfrm>
          <a:solidFill>
            <a:schemeClr val="tx1"/>
          </a:solidFill>
          <a:ln cap="flat">
            <a:solidFill>
              <a:schemeClr val="tx1"/>
            </a:solidFill>
            <a:miter lim="800000"/>
            <a:headEnd/>
            <a:tailEnd/>
          </a:ln>
        </p:spPr>
        <p:txBody>
          <a:bodyPr/>
          <a:lstStyle/>
          <a:p>
            <a:pPr eaLnBrk="1" hangingPunct="1"/>
            <a:r>
              <a:rPr lang="en-US" b="1">
                <a:solidFill>
                  <a:srgbClr val="FFFFFF"/>
                </a:solidFill>
                <a:latin typeface="Tahoma" charset="0"/>
              </a:rPr>
              <a:t>Tựa sách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5235">
                                            <p:txEl>
                                              <p:pRg st="3" end="3"/>
                                            </p:txEl>
                                          </p:spTgt>
                                        </p:tgtEl>
                                        <p:attrNameLst>
                                          <p:attrName>style.visibility</p:attrName>
                                        </p:attrNameLst>
                                      </p:cBhvr>
                                      <p:to>
                                        <p:strVal val="visible"/>
                                      </p:to>
                                    </p:set>
                                    <p:anim calcmode="lin" valueType="num">
                                      <p:cBhvr additive="base">
                                        <p:cTn id="25" dur="500" fill="hold"/>
                                        <p:tgtEl>
                                          <p:spTgt spid="952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52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Optical">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outerShdw dist="35921" dir="2700000" algn="ctr" rotWithShape="0">
            <a:srgbClr val="808080"/>
          </a:outerShdw>
        </a:effectLst>
      </a:spPr>
      <a:bodyPr vert="horz" wrap="square" lIns="90488" tIns="44450" rIns="90488" bIns="4445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tab pos="862013" algn="l"/>
            <a:tab pos="1431925" algn="l"/>
            <a:tab pos="2001838" algn="l"/>
          </a:tabLst>
          <a:defRPr kumimoji="0" lang="en-US" sz="2800" b="0" i="0" u="none" strike="noStrike" cap="none" normalizeH="0" baseline="0" smtClean="0">
            <a:ln>
              <a:noFill/>
            </a:ln>
            <a:solidFill>
              <a:schemeClr val="tx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2004:Templates:Presentations:Designs:Shimmer</Template>
  <TotalTime>3721</TotalTime>
  <Words>6260</Words>
  <Application>Microsoft Macintosh PowerPoint</Application>
  <PresentationFormat>On-screen Show (4:3)</PresentationFormat>
  <Paragraphs>948</Paragraphs>
  <Slides>83</Slides>
  <Notes>18</Notes>
  <HiddenSlides>0</HiddenSlides>
  <MMClips>0</MMClips>
  <ScaleCrop>false</ScaleCrop>
  <HeadingPairs>
    <vt:vector size="8" baseType="variant">
      <vt:variant>
        <vt:lpstr>Fonts Used</vt:lpstr>
      </vt:variant>
      <vt:variant>
        <vt:i4>16</vt:i4>
      </vt:variant>
      <vt:variant>
        <vt:lpstr>Theme</vt:lpstr>
      </vt:variant>
      <vt:variant>
        <vt:i4>11</vt:i4>
      </vt:variant>
      <vt:variant>
        <vt:lpstr>Embedded OLE Servers</vt:lpstr>
      </vt:variant>
      <vt:variant>
        <vt:i4>3</vt:i4>
      </vt:variant>
      <vt:variant>
        <vt:lpstr>Slide Titles</vt:lpstr>
      </vt:variant>
      <vt:variant>
        <vt:i4>83</vt:i4>
      </vt:variant>
    </vt:vector>
  </HeadingPairs>
  <TitlesOfParts>
    <vt:vector size="113" baseType="lpstr">
      <vt:lpstr>Times New Roman</vt:lpstr>
      <vt:lpstr>ＭＳ Ｐゴシック</vt:lpstr>
      <vt:lpstr>Arial</vt:lpstr>
      <vt:lpstr>Helvetica</vt:lpstr>
      <vt:lpstr>Wingdings</vt:lpstr>
      <vt:lpstr>Times</vt:lpstr>
      <vt:lpstr>Monotype Sorts</vt:lpstr>
      <vt:lpstr>Geneva</vt:lpstr>
      <vt:lpstr>Bermuda Solid</vt:lpstr>
      <vt:lpstr>Arial Narrow</vt:lpstr>
      <vt:lpstr>Floral</vt:lpstr>
      <vt:lpstr>Arial Black</vt:lpstr>
      <vt:lpstr>SimSun</vt:lpstr>
      <vt:lpstr>Tahoma</vt:lpstr>
      <vt:lpstr>PixieFont</vt:lpstr>
      <vt:lpstr>Tempus Sans ITC</vt:lpstr>
      <vt:lpstr>Default Design</vt:lpstr>
      <vt:lpstr>Optical</vt:lpstr>
      <vt:lpstr>Radar</vt:lpstr>
      <vt:lpstr>Project Overview (Standard)</vt:lpstr>
      <vt:lpstr>Notebook</vt:lpstr>
      <vt:lpstr>Shimmer</vt:lpstr>
      <vt:lpstr>2_Default Design</vt:lpstr>
      <vt:lpstr>9_Default Design</vt:lpstr>
      <vt:lpstr>1_Default Design</vt:lpstr>
      <vt:lpstr>3_Default Design</vt:lpstr>
      <vt:lpstr>1_blstripc.ppt - Blue Stripes</vt:lpstr>
      <vt:lpstr>Microsoft ClipArt Gallery</vt:lpstr>
      <vt:lpstr>Microsoft Photo Editor 3.0 Photo</vt:lpstr>
      <vt:lpstr>Microsoft Word Document</vt:lpstr>
      <vt:lpstr>Các Vua Thứ nhất</vt:lpstr>
      <vt:lpstr>Những lời hứa của giao ước Đa-vít</vt:lpstr>
      <vt:lpstr>Dòng thời gian của Vương quốc &amp; Giao ước</vt:lpstr>
      <vt:lpstr>Book Chart</vt:lpstr>
      <vt:lpstr>Tạo liên kết giữa Sa-mu-ên, Các Vua, và Sử Ký</vt:lpstr>
      <vt:lpstr>từ khóa</vt:lpstr>
      <vt:lpstr>Câu then chốt</vt:lpstr>
      <vt:lpstr>Câu tóm tắt</vt:lpstr>
      <vt:lpstr>Tựa sách</vt:lpstr>
      <vt:lpstr>Tác quyền</vt:lpstr>
      <vt:lpstr>Tác quyền</vt:lpstr>
      <vt:lpstr>Niên đại</vt:lpstr>
      <vt:lpstr>Người nhận</vt:lpstr>
      <vt:lpstr>Duyên cớ</vt:lpstr>
      <vt:lpstr>Mục đích</vt:lpstr>
      <vt:lpstr>Đặc điểm</vt:lpstr>
      <vt:lpstr>Vị trí của thời kỳ Quân chủ trong lịch sử</vt:lpstr>
      <vt:lpstr>Giai đoạn được kể đến trong sách Các Vua</vt:lpstr>
      <vt:lpstr>Các Vương quốc</vt:lpstr>
      <vt:lpstr>Dàn ý</vt:lpstr>
      <vt:lpstr>Book Chart</vt:lpstr>
      <vt:lpstr>Những ngày cuối cùng của vua Đa-vít 1 Vua 1:1-2:12</vt:lpstr>
      <vt:lpstr>Book Chart</vt:lpstr>
      <vt:lpstr>Sa-lô-môn cầu xin sự khôn ngoan 1 Vua 3:1-15</vt:lpstr>
      <vt:lpstr>Sa-lô-môn trong sự vinh quang 1 Vua 2:13-11:43</vt:lpstr>
      <vt:lpstr>Sa-lô-môn trong sự vinh quang 1 Vua 2:13-11:43</vt:lpstr>
      <vt:lpstr>Sự khôn ngoan và vinh quang của Sa-lô-môn (1 Vua 3-8)</vt:lpstr>
      <vt:lpstr>Thành Đa-vít</vt:lpstr>
      <vt:lpstr>Núi Mô-ri-a - 1</vt:lpstr>
      <vt:lpstr>Mt. Moriah - 2</vt:lpstr>
      <vt:lpstr>Giê-ru-sa-lem mở rộng về phía bắc</vt:lpstr>
      <vt:lpstr>Đền Thờ</vt:lpstr>
      <vt:lpstr>Đền thờ Sa-lô-môn</vt:lpstr>
      <vt:lpstr>Kích thước Đền thờ</vt:lpstr>
      <vt:lpstr>Sa-lô-môn trong sự vinh quang 1 Vua 2:13-11:43</vt:lpstr>
      <vt:lpstr>Vật dụng của Đền thờ (7:9-51)</vt:lpstr>
      <vt:lpstr>Sa-lô-môn trong sự vinh quang 1 Vua 2:13-11:43</vt:lpstr>
      <vt:lpstr>Sa-lô-môn trong sự vinh quang 1 Vua 2:13-11:43</vt:lpstr>
      <vt:lpstr>Book Chart</vt:lpstr>
      <vt:lpstr>Phụ nữ và tiền bạc đã xoay đổi  lòng của Sa-lô-môn</vt:lpstr>
      <vt:lpstr>Sự suy vong của Sa-lô-môn 1 Vua 2:13-11:43</vt:lpstr>
      <vt:lpstr>Sự suy vong của Sa-lô-môn 1 Vua 2:13-11:43</vt:lpstr>
      <vt:lpstr>Sự suy vong của Sa-lô-môn 1 Vua 2:13-11:43</vt:lpstr>
      <vt:lpstr>Sự phân chia</vt:lpstr>
      <vt:lpstr>Sự phân chia, Thù địch và củng cố 1 Vua 12:1-16:28</vt:lpstr>
      <vt:lpstr>Book Chart</vt:lpstr>
      <vt:lpstr>Sự phân chia vương quốc</vt:lpstr>
      <vt:lpstr>Bản đồ phân chia</vt:lpstr>
      <vt:lpstr>Sự phân chia, Thù địch và củng cố 1 Vua 12:1-16:28</vt:lpstr>
      <vt:lpstr>Sự phân chia, Thù địch và củng cố 1 Vua 12:1-16:28</vt:lpstr>
      <vt:lpstr>GIU-ĐA</vt:lpstr>
      <vt:lpstr>Descendants of Solomon</vt:lpstr>
      <vt:lpstr>Biểu đồ các vua và tiên tri Cựu Ước</vt:lpstr>
      <vt:lpstr>Để nhớ các vua Cựu Ước</vt:lpstr>
      <vt:lpstr>Các tiền vương miền bắc</vt:lpstr>
      <vt:lpstr>Các tiền vương miền nam</vt:lpstr>
      <vt:lpstr>Các hậu vương miền bắc</vt:lpstr>
      <vt:lpstr>Placing the Prophets</vt:lpstr>
      <vt:lpstr>Book Chart</vt:lpstr>
      <vt:lpstr>A-háp &amp; Giê-sa-bên đem sự thờ phượng Ba-anh vào Israel</vt:lpstr>
      <vt:lpstr>của Phê-ni-xi</vt:lpstr>
      <vt:lpstr>Ê-li và thời trị vì của A-háp</vt:lpstr>
      <vt:lpstr>ĐCT chuẩn bị người lãnh đạo như thế nào… 1 Vua 17</vt:lpstr>
      <vt:lpstr>Tôn giáo…</vt:lpstr>
      <vt:lpstr>BA-ANH</vt:lpstr>
      <vt:lpstr>2. Một quả phụ sắp chết nuôi Ê-li  (7-16)</vt:lpstr>
      <vt:lpstr>II. Đức Chúa Trời ban cho chúng ta lòng tin chắc qua sự thành công trong chức vụ (17-24).</vt:lpstr>
      <vt:lpstr>ĐCT chuẩn bị chúng ta thành người lãnh đạo như thế nào?</vt:lpstr>
      <vt:lpstr>Ê-li và Áp-đia (18:1-15)</vt:lpstr>
      <vt:lpstr>Ê-li trên núi Cạt-mên (18:16-46)</vt:lpstr>
      <vt:lpstr>Một vấn đề đạo đức</vt:lpstr>
      <vt:lpstr>Sự trốn chạy của Ê-li</vt:lpstr>
      <vt:lpstr>Ê-li tại Si-nai</vt:lpstr>
      <vt:lpstr>Sự kêu gọi Ê-li-sê (19:19-21)</vt:lpstr>
      <vt:lpstr>Chiến tranh Israel-Sy-ri (20:1-22:53)</vt:lpstr>
      <vt:lpstr>Vườn nho của Na-bốt</vt:lpstr>
      <vt:lpstr>A-háp bị giết tại Ra-mốt Ga-la-át (22:29-40)</vt:lpstr>
      <vt:lpstr>Các vua khác sau A-háp 1 Vua 22:41-53</vt:lpstr>
      <vt:lpstr>Đa-vít</vt:lpstr>
      <vt:lpstr>Áp dụng</vt:lpstr>
      <vt:lpstr>Tôi là ai?</vt:lpstr>
      <vt:lpstr>PowerPoint Presentation</vt:lpstr>
      <vt:lpstr>Cựu Ước Lược Khảo—biblestudydownloads.com</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163</cp:revision>
  <dcterms:created xsi:type="dcterms:W3CDTF">2003-09-25T03:46:24Z</dcterms:created>
  <dcterms:modified xsi:type="dcterms:W3CDTF">2015-09-10T13:20:28Z</dcterms:modified>
</cp:coreProperties>
</file>